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4.jpg" ContentType="image/png"/>
  <Override PartName="/ppt/media/image28.jpg" ContentType="image/png"/>
  <Override PartName="/ppt/media/image29.jpg" ContentType="image/png"/>
  <Override PartName="/ppt/media/image31.jpg" ContentType="image/png"/>
  <Override PartName="/ppt/media/image35.jpg" ContentType="image/png"/>
  <Override PartName="/ppt/media/image38.jpg" ContentType="image/png"/>
  <Override PartName="/ppt/media/image39.jpg" ContentType="image/png"/>
  <Override PartName="/ppt/media/image40.jpg" ContentType="image/png"/>
  <Override PartName="/ppt/media/image41.jpg" ContentType="image/png"/>
  <Override PartName="/ppt/media/image42.jpg" ContentType="image/png"/>
  <Override PartName="/ppt/media/image43.jpg" ContentType="image/png"/>
  <Override PartName="/ppt/media/image44.jpg" ContentType="image/png"/>
  <Override PartName="/ppt/media/image45.jpg" ContentType="image/png"/>
  <Override PartName="/ppt/media/image46.jpg" ContentType="image/png"/>
  <Override PartName="/ppt/media/image48.jpg" ContentType="image/png"/>
  <Override PartName="/ppt/media/image49.jpg" ContentType="image/png"/>
  <Override PartName="/ppt/media/image50.jpg" ContentType="image/png"/>
  <Override PartName="/ppt/media/image52.jpg" ContentType="image/png"/>
  <Override PartName="/ppt/media/image53.jpg" ContentType="image/png"/>
  <Override PartName="/ppt/media/image56.jpg" ContentType="image/png"/>
  <Override PartName="/ppt/media/image57.jpg" ContentType="image/png"/>
  <Override PartName="/ppt/media/image58.jpg" ContentType="image/png"/>
  <Override PartName="/ppt/media/image63.jpg" ContentType="image/png"/>
  <Override PartName="/ppt/media/image65.jpg" ContentType="image/png"/>
  <Override PartName="/ppt/media/image66.jpg" ContentType="image/png"/>
  <Override PartName="/ppt/media/image70.jpg" ContentType="image/png"/>
  <Override PartName="/ppt/media/image8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 id="2147483723" r:id="rId2"/>
    <p:sldMasterId id="2147483735" r:id="rId3"/>
  </p:sldMasterIdLst>
  <p:notesMasterIdLst>
    <p:notesMasterId r:id="rId30"/>
  </p:notesMasterIdLst>
  <p:handoutMasterIdLst>
    <p:handoutMasterId r:id="rId31"/>
  </p:handoutMasterIdLst>
  <p:sldIdLst>
    <p:sldId id="256" r:id="rId4"/>
    <p:sldId id="267" r:id="rId5"/>
    <p:sldId id="268" r:id="rId6"/>
    <p:sldId id="272" r:id="rId7"/>
    <p:sldId id="258" r:id="rId8"/>
    <p:sldId id="292" r:id="rId9"/>
    <p:sldId id="257" r:id="rId10"/>
    <p:sldId id="273" r:id="rId11"/>
    <p:sldId id="274" r:id="rId12"/>
    <p:sldId id="276" r:id="rId13"/>
    <p:sldId id="275" r:id="rId14"/>
    <p:sldId id="277" r:id="rId15"/>
    <p:sldId id="287" r:id="rId16"/>
    <p:sldId id="280" r:id="rId17"/>
    <p:sldId id="297" r:id="rId18"/>
    <p:sldId id="291" r:id="rId19"/>
    <p:sldId id="290" r:id="rId20"/>
    <p:sldId id="296" r:id="rId21"/>
    <p:sldId id="288" r:id="rId22"/>
    <p:sldId id="285" r:id="rId23"/>
    <p:sldId id="282" r:id="rId24"/>
    <p:sldId id="283" r:id="rId25"/>
    <p:sldId id="284" r:id="rId26"/>
    <p:sldId id="293" r:id="rId27"/>
    <p:sldId id="294" r:id="rId28"/>
    <p:sldId id="295" r:id="rId29"/>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72" d="100"/>
          <a:sy n="72" d="100"/>
        </p:scale>
        <p:origin x="534" y="66"/>
      </p:cViewPr>
      <p:guideLst/>
    </p:cSldViewPr>
  </p:slideViewPr>
  <p:notesTextViewPr>
    <p:cViewPr>
      <p:scale>
        <a:sx n="1" d="1"/>
        <a:sy n="1" d="1"/>
      </p:scale>
      <p:origin x="0" y="0"/>
    </p:cViewPr>
  </p:notesTextViewPr>
  <p:notesViewPr>
    <p:cSldViewPr snapToGrid="0">
      <p:cViewPr varScale="1">
        <p:scale>
          <a:sx n="72" d="100"/>
          <a:sy n="72" d="100"/>
        </p:scale>
        <p:origin x="2502" y="2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7F7DA2-F6DA-450E-9860-26CAC157717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r>
              <a:rPr lang="en-US" dirty="0"/>
              <a:t>Camp Discover</a:t>
            </a:r>
          </a:p>
        </p:txBody>
      </p:sp>
      <p:sp>
        <p:nvSpPr>
          <p:cNvPr id="3" name="Date Placeholder 2">
            <a:extLst>
              <a:ext uri="{FF2B5EF4-FFF2-40B4-BE49-F238E27FC236}">
                <a16:creationId xmlns:a16="http://schemas.microsoft.com/office/drawing/2014/main" id="{8447DF83-CD46-4A4F-BE08-D92189047A6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r>
              <a:rPr lang="en-US" dirty="0"/>
              <a:t>9/18/2018</a:t>
            </a:r>
          </a:p>
        </p:txBody>
      </p:sp>
      <p:sp>
        <p:nvSpPr>
          <p:cNvPr id="4" name="Footer Placeholder 3">
            <a:extLst>
              <a:ext uri="{FF2B5EF4-FFF2-40B4-BE49-F238E27FC236}">
                <a16:creationId xmlns:a16="http://schemas.microsoft.com/office/drawing/2014/main" id="{E534FA93-39FF-4C2A-9AA5-B05E43AB9788}"/>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835AB1-CE92-4BBD-BF58-A91A6BC6E492}"/>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20404C6-7C70-47D1-B655-C47AB0C7370E}" type="slidenum">
              <a:rPr lang="en-US" smtClean="0"/>
              <a:t>‹#›</a:t>
            </a:fld>
            <a:endParaRPr lang="en-US"/>
          </a:p>
        </p:txBody>
      </p:sp>
    </p:spTree>
    <p:extLst>
      <p:ext uri="{BB962C8B-B14F-4D97-AF65-F5344CB8AC3E}">
        <p14:creationId xmlns:p14="http://schemas.microsoft.com/office/powerpoint/2010/main" val="41707871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1BE6119-3C72-489E-BFC7-3742DBABA7C6}" type="datetimeFigureOut">
              <a:rPr lang="en-US" smtClean="0"/>
              <a:t>6/16/2019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96872F6-D0F1-4036-BAF4-AFDB7DB604F9}" type="slidenum">
              <a:rPr lang="en-US" smtClean="0"/>
              <a:t>‹#›</a:t>
            </a:fld>
            <a:endParaRPr lang="en-US"/>
          </a:p>
        </p:txBody>
      </p:sp>
    </p:spTree>
    <p:extLst>
      <p:ext uri="{BB962C8B-B14F-4D97-AF65-F5344CB8AC3E}">
        <p14:creationId xmlns:p14="http://schemas.microsoft.com/office/powerpoint/2010/main" val="2944597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Who are we, what are we</a:t>
            </a:r>
            <a:r>
              <a:rPr lang="en-US" baseline="0" dirty="0"/>
              <a:t> all about?</a:t>
            </a:r>
            <a:endParaRPr lang="en-US" dirty="0"/>
          </a:p>
          <a:p>
            <a:pPr>
              <a:defRPr/>
            </a:pPr>
            <a:r>
              <a:rPr lang="en-US" dirty="0"/>
              <a:t>The mission spelled out into the key points.  I put a lot of emphasis on the first bullet:  three major points</a:t>
            </a:r>
          </a:p>
          <a:p>
            <a:pPr marL="232943" indent="-232943">
              <a:buFontTx/>
              <a:buAutoNum type="arabicParenR"/>
              <a:defRPr/>
            </a:pPr>
            <a:r>
              <a:rPr lang="en-US" dirty="0"/>
              <a:t>Parent-driven…one of the only orgs out there where the majority (51%) of Board members are parents it is part of our fabric and a chapter requirement, we parents</a:t>
            </a:r>
            <a:r>
              <a:rPr lang="en-US" baseline="0" dirty="0"/>
              <a:t> bring our personal e</a:t>
            </a:r>
            <a:r>
              <a:rPr lang="en-US" dirty="0"/>
              <a:t>xperience to help others.</a:t>
            </a:r>
          </a:p>
          <a:p>
            <a:pPr marL="232943" indent="-232943" defTabSz="931774">
              <a:buFontTx/>
              <a:buAutoNum type="arabicParenR"/>
              <a:defRPr/>
            </a:pPr>
            <a:r>
              <a:rPr lang="en-US" altLang="en-US" dirty="0"/>
              <a:t>We believe that there is </a:t>
            </a:r>
            <a:r>
              <a:rPr lang="en-US" altLang="en-US" b="1" dirty="0">
                <a:solidFill>
                  <a:schemeClr val="accent5">
                    <a:lumMod val="75000"/>
                  </a:schemeClr>
                </a:solidFill>
              </a:rPr>
              <a:t>no one communication choice</a:t>
            </a:r>
            <a:r>
              <a:rPr lang="en-US" altLang="en-US" dirty="0"/>
              <a:t> that will work for all children who are deaf or hard of hearing.  We think families </a:t>
            </a:r>
            <a:r>
              <a:rPr lang="en-US" altLang="en-US" b="1" dirty="0">
                <a:solidFill>
                  <a:schemeClr val="tx2">
                    <a:lumMod val="60000"/>
                    <a:lumOff val="40000"/>
                  </a:schemeClr>
                </a:solidFill>
              </a:rPr>
              <a:t>need access </a:t>
            </a:r>
            <a:r>
              <a:rPr lang="en-US" altLang="en-US" dirty="0"/>
              <a:t>to </a:t>
            </a:r>
            <a:r>
              <a:rPr lang="en-US" altLang="en-US" b="1" u="sng" dirty="0"/>
              <a:t>good information </a:t>
            </a:r>
            <a:r>
              <a:rPr lang="en-US" altLang="en-US" dirty="0"/>
              <a:t>that’s free from a sponsoring agenda or ideology. </a:t>
            </a:r>
            <a:endParaRPr lang="en-US" dirty="0"/>
          </a:p>
          <a:p>
            <a:pPr marL="232943" indent="-232943">
              <a:buFontTx/>
              <a:buAutoNum type="arabicParenR"/>
              <a:defRPr/>
            </a:pPr>
            <a:r>
              <a:rPr lang="en-US" dirty="0"/>
              <a:t>We also believe in collaboration; that there must be relationship building with the professionals who are so dedicated to our children and families.  As parents, we can have support groups and talk about what’s good and what’s not so good, but in order to move forward we need to bridge those relationships and involve and support the professionals in our system of care</a:t>
            </a:r>
            <a:r>
              <a:rPr lang="en-US" baseline="0" dirty="0"/>
              <a:t> that </a:t>
            </a:r>
            <a:r>
              <a:rPr lang="en-US" dirty="0"/>
              <a:t>that support us and our children.</a:t>
            </a:r>
          </a:p>
          <a:p>
            <a:pPr marL="232943" indent="-232943">
              <a:buFontTx/>
              <a:buAutoNum type="arabicParenR"/>
              <a:defRPr/>
            </a:pPr>
            <a:r>
              <a:rPr lang="en-US" dirty="0"/>
              <a:t>Then the motto…We believe…</a:t>
            </a:r>
          </a:p>
          <a:p>
            <a:endParaRPr lang="en-US" dirty="0"/>
          </a:p>
        </p:txBody>
      </p:sp>
      <p:sp>
        <p:nvSpPr>
          <p:cNvPr id="4" name="Slide Number Placeholder 3"/>
          <p:cNvSpPr>
            <a:spLocks noGrp="1"/>
          </p:cNvSpPr>
          <p:nvPr>
            <p:ph type="sldNum" sz="quarter" idx="10"/>
          </p:nvPr>
        </p:nvSpPr>
        <p:spPr/>
        <p:txBody>
          <a:bodyPr/>
          <a:lstStyle/>
          <a:p>
            <a:pPr defTabSz="931774">
              <a:defRPr/>
            </a:pPr>
            <a:fld id="{79ED3806-A51B-479B-9DFB-71085E555E61}" type="slidenum">
              <a:rPr lang="en-US">
                <a:solidFill>
                  <a:prstClr val="black"/>
                </a:solidFill>
                <a:latin typeface="Calibri"/>
              </a:rPr>
              <a:pPr defTabSz="931774">
                <a:defRPr/>
              </a:pPr>
              <a:t>2</a:t>
            </a:fld>
            <a:endParaRPr lang="en-US" dirty="0">
              <a:solidFill>
                <a:prstClr val="black"/>
              </a:solidFill>
              <a:latin typeface="Calibri"/>
            </a:endParaRPr>
          </a:p>
        </p:txBody>
      </p:sp>
    </p:spTree>
    <p:extLst>
      <p:ext uri="{BB962C8B-B14F-4D97-AF65-F5344CB8AC3E}">
        <p14:creationId xmlns:p14="http://schemas.microsoft.com/office/powerpoint/2010/main" val="134807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ED3806-A51B-479B-9DFB-71085E555E61}" type="slidenum">
              <a:rPr lang="en-US" smtClean="0"/>
              <a:t>3</a:t>
            </a:fld>
            <a:endParaRPr lang="en-US" dirty="0"/>
          </a:p>
        </p:txBody>
      </p:sp>
    </p:spTree>
    <p:extLst>
      <p:ext uri="{BB962C8B-B14F-4D97-AF65-F5344CB8AC3E}">
        <p14:creationId xmlns:p14="http://schemas.microsoft.com/office/powerpoint/2010/main" val="356476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74A3325A-AA64-418E-9704-E2971E73CF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57066" indent="-291179">
              <a:spcBef>
                <a:spcPct val="30000"/>
              </a:spcBef>
              <a:defRPr sz="1200">
                <a:solidFill>
                  <a:schemeClr val="tx1"/>
                </a:solidFill>
                <a:latin typeface="Arial" panose="020B0604020202020204" pitchFamily="34" charset="0"/>
              </a:defRPr>
            </a:lvl2pPr>
            <a:lvl3pPr marL="1164717" indent="-232943">
              <a:spcBef>
                <a:spcPct val="30000"/>
              </a:spcBef>
              <a:defRPr sz="1200">
                <a:solidFill>
                  <a:schemeClr val="tx1"/>
                </a:solidFill>
                <a:latin typeface="Arial" panose="020B0604020202020204" pitchFamily="34" charset="0"/>
              </a:defRPr>
            </a:lvl3pPr>
            <a:lvl4pPr marL="1630604" indent="-232943">
              <a:spcBef>
                <a:spcPct val="30000"/>
              </a:spcBef>
              <a:defRPr sz="1200">
                <a:solidFill>
                  <a:schemeClr val="tx1"/>
                </a:solidFill>
                <a:latin typeface="Arial" panose="020B0604020202020204" pitchFamily="34" charset="0"/>
              </a:defRPr>
            </a:lvl4pPr>
            <a:lvl5pPr marL="2096491" indent="-232943">
              <a:spcBef>
                <a:spcPct val="30000"/>
              </a:spcBef>
              <a:defRPr sz="1200">
                <a:solidFill>
                  <a:schemeClr val="tx1"/>
                </a:solidFill>
                <a:latin typeface="Arial" panose="020B0604020202020204" pitchFamily="34" charset="0"/>
              </a:defRPr>
            </a:lvl5pPr>
            <a:lvl6pPr marL="2562377" indent="-232943" eaLnBrk="0" fontAlgn="base" hangingPunct="0">
              <a:spcBef>
                <a:spcPct val="30000"/>
              </a:spcBef>
              <a:spcAft>
                <a:spcPct val="0"/>
              </a:spcAft>
              <a:defRPr sz="1200">
                <a:solidFill>
                  <a:schemeClr val="tx1"/>
                </a:solidFill>
                <a:latin typeface="Arial" panose="020B0604020202020204" pitchFamily="34" charset="0"/>
              </a:defRPr>
            </a:lvl6pPr>
            <a:lvl7pPr marL="3028264" indent="-232943" eaLnBrk="0" fontAlgn="base" hangingPunct="0">
              <a:spcBef>
                <a:spcPct val="30000"/>
              </a:spcBef>
              <a:spcAft>
                <a:spcPct val="0"/>
              </a:spcAft>
              <a:defRPr sz="1200">
                <a:solidFill>
                  <a:schemeClr val="tx1"/>
                </a:solidFill>
                <a:latin typeface="Arial" panose="020B0604020202020204" pitchFamily="34" charset="0"/>
              </a:defRPr>
            </a:lvl7pPr>
            <a:lvl8pPr marL="3494151" indent="-232943" eaLnBrk="0" fontAlgn="base" hangingPunct="0">
              <a:spcBef>
                <a:spcPct val="30000"/>
              </a:spcBef>
              <a:spcAft>
                <a:spcPct val="0"/>
              </a:spcAft>
              <a:defRPr sz="1200">
                <a:solidFill>
                  <a:schemeClr val="tx1"/>
                </a:solidFill>
                <a:latin typeface="Arial" panose="020B0604020202020204" pitchFamily="34" charset="0"/>
              </a:defRPr>
            </a:lvl8pPr>
            <a:lvl9pPr marL="3960038" indent="-232943" eaLnBrk="0" fontAlgn="base" hangingPunct="0">
              <a:spcBef>
                <a:spcPct val="30000"/>
              </a:spcBef>
              <a:spcAft>
                <a:spcPct val="0"/>
              </a:spcAft>
              <a:defRPr sz="1200">
                <a:solidFill>
                  <a:schemeClr val="tx1"/>
                </a:solidFill>
                <a:latin typeface="Arial" panose="020B0604020202020204" pitchFamily="34" charset="0"/>
              </a:defRPr>
            </a:lvl9pPr>
          </a:lstStyle>
          <a:p>
            <a:pPr defTabSz="931774" fontAlgn="base">
              <a:spcBef>
                <a:spcPct val="0"/>
              </a:spcBef>
              <a:spcAft>
                <a:spcPct val="0"/>
              </a:spcAft>
              <a:defRPr/>
            </a:pPr>
            <a:fld id="{9D21AB72-5CE9-4AD4-899E-950E3E806740}" type="slidenum">
              <a:rPr lang="en-US" altLang="en-US">
                <a:solidFill>
                  <a:srgbClr val="000000"/>
                </a:solidFill>
                <a:cs typeface="Arial" panose="020B0604020202020204" pitchFamily="34" charset="0"/>
              </a:rPr>
              <a:pPr defTabSz="931774" fontAlgn="base">
                <a:spcBef>
                  <a:spcPct val="0"/>
                </a:spcBef>
                <a:spcAft>
                  <a:spcPct val="0"/>
                </a:spcAft>
                <a:defRPr/>
              </a:pPr>
              <a:t>4</a:t>
            </a:fld>
            <a:endParaRPr lang="en-US" altLang="en-US">
              <a:solidFill>
                <a:srgbClr val="000000"/>
              </a:solidFill>
              <a:cs typeface="Arial" panose="020B0604020202020204" pitchFamily="34" charset="0"/>
            </a:endParaRPr>
          </a:p>
        </p:txBody>
      </p:sp>
      <p:sp>
        <p:nvSpPr>
          <p:cNvPr id="31747" name="Rectangle 2">
            <a:extLst>
              <a:ext uri="{FF2B5EF4-FFF2-40B4-BE49-F238E27FC236}">
                <a16:creationId xmlns:a16="http://schemas.microsoft.com/office/drawing/2014/main" id="{E0B36570-5C18-406D-9186-7F0BBCB9DCD1}"/>
              </a:ext>
            </a:extLst>
          </p:cNvPr>
          <p:cNvSpPr>
            <a:spLocks noGrp="1" noRot="1" noChangeAspect="1" noChangeArrowheads="1" noTextEdit="1"/>
          </p:cNvSpPr>
          <p:nvPr>
            <p:ph type="sldImg"/>
          </p:nvPr>
        </p:nvSpPr>
        <p:spPr>
          <a:xfrm>
            <a:off x="384175" y="696913"/>
            <a:ext cx="6197600" cy="3486150"/>
          </a:xfrm>
          <a:ln/>
        </p:spPr>
      </p:sp>
      <p:sp>
        <p:nvSpPr>
          <p:cNvPr id="31748" name="Rectangle 3">
            <a:extLst>
              <a:ext uri="{FF2B5EF4-FFF2-40B4-BE49-F238E27FC236}">
                <a16:creationId xmlns:a16="http://schemas.microsoft.com/office/drawing/2014/main" id="{0F72E055-C3F7-4D0D-8A49-8D23663E7487}"/>
              </a:ext>
            </a:extLst>
          </p:cNvPr>
          <p:cNvSpPr>
            <a:spLocks noGrp="1" noChangeArrowheads="1"/>
          </p:cNvSpPr>
          <p:nvPr>
            <p:ph type="body" idx="1"/>
          </p:nvPr>
        </p:nvSpPr>
        <p:spPr>
          <a:xfrm>
            <a:off x="918492" y="4415790"/>
            <a:ext cx="5127978"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95967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1.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smtClean="0"/>
              <a:t>6/16/2019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01322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6/16/2019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68032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84EB90BD-B6CE-46B7-997F-7313B992CCDC}" type="datetimeFigureOut">
              <a:rPr lang="en-US" smtClean="0"/>
              <a:t>6/16/2019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46745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CDB9D11F-B188-461D-B23F-39381795C052}" type="datetimeFigureOut">
              <a:rPr lang="en-US" smtClean="0"/>
              <a:t>6/16/2019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24130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2E6D8D9-55A2-4063-B0F3-121F44549695}" type="datetimeFigureOut">
              <a:rPr lang="en-US" smtClean="0"/>
              <a:t>6/16/2019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776818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4B24536-994D-4021-A283-9F449C0DB509}" type="datetimeFigureOut">
              <a:rPr lang="en-US" smtClean="0"/>
              <a:t>6/16/2019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30314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3CBBBB78-C96F-47B7-AB17-D852CA960AC9}" type="datetimeFigureOut">
              <a:rPr lang="en-US" smtClean="0"/>
              <a:t>6/16/2019</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601609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6/16/2019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001457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78E61D-D431-422C-9764-11DAFE33AB63}" type="datetimeFigureOut">
              <a:rPr lang="en-US" smtClean="0"/>
              <a:t>6/16/2019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24328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10" name="Rectangle 9"/>
          <p:cNvSpPr/>
          <p:nvPr/>
        </p:nvSpPr>
        <p:spPr>
          <a:xfrm>
            <a:off x="-1" y="2545080"/>
            <a:ext cx="12192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p:nvSpPr>
        <p:spPr>
          <a:xfrm>
            <a:off x="-1" y="2667000"/>
            <a:ext cx="12192000" cy="2739571"/>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1" y="5479144"/>
            <a:ext cx="12192000" cy="235857"/>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304799" y="2819401"/>
            <a:ext cx="11582400" cy="1470025"/>
          </a:xfrm>
        </p:spPr>
        <p:txBody>
          <a:bodyPr anchor="b">
            <a:noAutofit/>
          </a:bodyPr>
          <a:lstStyle>
            <a:lvl1pPr>
              <a:defRPr sz="7200" b="0" cap="none" spc="0">
                <a:ln w="13970" cmpd="sng">
                  <a:solidFill>
                    <a:srgbClr val="FFFFFF"/>
                  </a:solidFill>
                  <a:prstDash val="solid"/>
                </a:ln>
                <a:solidFill>
                  <a:srgbClr val="FFFFFF"/>
                </a:solidFill>
                <a:effectLst>
                  <a:outerShdw blurRad="63500" dir="3600000" algn="tl" rotWithShape="0">
                    <a:srgbClr val="000000">
                      <a:alpha val="70000"/>
                    </a:srgbClr>
                  </a:outerShdw>
                </a:effectLst>
              </a:defRPr>
            </a:lvl1pPr>
          </a:lstStyle>
          <a:p>
            <a:r>
              <a:rPr lang="en-US" dirty="0"/>
              <a:t>Click to edit Master title style</a:t>
            </a:r>
          </a:p>
        </p:txBody>
      </p:sp>
      <p:sp>
        <p:nvSpPr>
          <p:cNvPr id="3" name="Subtitle 2"/>
          <p:cNvSpPr>
            <a:spLocks noGrp="1"/>
          </p:cNvSpPr>
          <p:nvPr>
            <p:ph type="subTitle" idx="1"/>
          </p:nvPr>
        </p:nvSpPr>
        <p:spPr>
          <a:xfrm>
            <a:off x="761999" y="4343400"/>
            <a:ext cx="10668000" cy="533400"/>
          </a:xfrm>
        </p:spPr>
        <p:txBody>
          <a:bodyPr>
            <a:normAutofit/>
          </a:bodyPr>
          <a:lstStyle>
            <a:lvl1pPr marL="0" indent="0" algn="ctr">
              <a:buNone/>
              <a:defRPr sz="2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Hands &amp; Voices 2014</a:t>
            </a:r>
            <a:endParaRPr lang="en-US" dirty="0"/>
          </a:p>
        </p:txBody>
      </p:sp>
      <p:sp>
        <p:nvSpPr>
          <p:cNvPr id="5" name="Footer Placeholder 4"/>
          <p:cNvSpPr>
            <a:spLocks noGrp="1"/>
          </p:cNvSpPr>
          <p:nvPr>
            <p:ph type="ftr" sz="quarter" idx="11"/>
          </p:nvPr>
        </p:nvSpPr>
        <p:spPr>
          <a:xfrm>
            <a:off x="7721600" y="6356351"/>
            <a:ext cx="3860800" cy="365125"/>
          </a:xfrm>
        </p:spPr>
        <p:txBody>
          <a:bodyPr/>
          <a:lstStyle>
            <a:lvl1pPr algn="r">
              <a:defRPr sz="1050"/>
            </a:lvl1pPr>
          </a:lstStyle>
          <a:p>
            <a:r>
              <a:rPr lang="en-US" dirty="0"/>
              <a:t>Copyright Hands &amp; Voices 2016</a:t>
            </a:r>
          </a:p>
        </p:txBody>
      </p:sp>
      <p:pic>
        <p:nvPicPr>
          <p:cNvPr id="1027" name="Picture 3" descr="C:\Users\hunting\AppData\Local\Microsoft\Windows\Temporary Internet Files\Content.IE5\UR6M3XN3\MP90043178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142891" y="12192"/>
            <a:ext cx="3393440" cy="254508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unting\AppData\Local\Microsoft\Windows\Temporary Internet Files\Content.IE5\LU4XWPBA\MP900448638[1].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536331" y="0"/>
            <a:ext cx="2655669" cy="25146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hunting\AppData\Local\Microsoft\Windows\Temporary Internet Files\Content.IE5\9OHYAV9T\MP900448555[1].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282460" y="1"/>
            <a:ext cx="2844800" cy="254508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C:\Users\hunting\AppData\Local\Microsoft\Windows\Temporary Internet Files\Content.IE5\UR6M3XN3\MP900431786[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3393440" cy="2545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9158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marL="342900" indent="-342900">
              <a:lnSpc>
                <a:spcPct val="90000"/>
              </a:lnSpc>
              <a:spcBef>
                <a:spcPts val="0"/>
              </a:spcBef>
              <a:spcAft>
                <a:spcPts val="800"/>
              </a:spcAft>
              <a:buSzPct val="100000"/>
              <a:buFont typeface="Arial" pitchFamily="34" charset="0"/>
              <a:buChar cha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900"/>
            </a:lvl1pPr>
          </a:lstStyle>
          <a:p>
            <a:r>
              <a:rPr lang="en-US"/>
              <a:t>Hands &amp; Voices 2014</a:t>
            </a:r>
            <a:endParaRPr lang="en-US" dirty="0"/>
          </a:p>
        </p:txBody>
      </p:sp>
      <p:sp>
        <p:nvSpPr>
          <p:cNvPr id="5" name="Footer Placeholder 4"/>
          <p:cNvSpPr>
            <a:spLocks noGrp="1"/>
          </p:cNvSpPr>
          <p:nvPr>
            <p:ph type="ftr" sz="quarter" idx="11"/>
          </p:nvPr>
        </p:nvSpPr>
        <p:spPr/>
        <p:txBody>
          <a:bodyPr/>
          <a:lstStyle>
            <a:lvl1pPr>
              <a:defRPr sz="1050"/>
            </a:lvl1pPr>
          </a:lstStyle>
          <a:p>
            <a:r>
              <a:rPr lang="en-US" dirty="0"/>
              <a:t>Copyright Hands &amp; Voices 2016</a:t>
            </a:r>
          </a:p>
        </p:txBody>
      </p:sp>
      <p:sp>
        <p:nvSpPr>
          <p:cNvPr id="6" name="Slide Number Placeholder 5"/>
          <p:cNvSpPr>
            <a:spLocks noGrp="1"/>
          </p:cNvSpPr>
          <p:nvPr>
            <p:ph type="sldNum" sz="quarter" idx="12"/>
          </p:nvPr>
        </p:nvSpPr>
        <p:spPr/>
        <p:txBody>
          <a:bodyPr/>
          <a:lstStyle/>
          <a:p>
            <a:fld id="{4B299E65-BC98-483A-8DDE-40B0893A437C}" type="slidenum">
              <a:rPr lang="en-US" smtClean="0"/>
              <a:pPr/>
              <a:t>‹#›</a:t>
            </a:fld>
            <a:endParaRPr lang="en-US" dirty="0"/>
          </a:p>
        </p:txBody>
      </p:sp>
    </p:spTree>
    <p:extLst>
      <p:ext uri="{BB962C8B-B14F-4D97-AF65-F5344CB8AC3E}">
        <p14:creationId xmlns:p14="http://schemas.microsoft.com/office/powerpoint/2010/main" val="103306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12DE42F4-6EEF-4EF7-8ED4-2208F0F89A08}" type="datetimeFigureOut">
              <a:rPr lang="en-US" smtClean="0"/>
              <a:t>6/16/2019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94717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a:xfrm>
            <a:off x="-1" y="2545080"/>
            <a:ext cx="12192000" cy="3255264"/>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1" y="2667000"/>
            <a:ext cx="12192000" cy="2739571"/>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9" name="Rectangle 8"/>
          <p:cNvSpPr/>
          <p:nvPr/>
        </p:nvSpPr>
        <p:spPr>
          <a:xfrm>
            <a:off x="-1" y="5479144"/>
            <a:ext cx="12192000" cy="235857"/>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04799" y="2819400"/>
            <a:ext cx="11582400" cy="1463040"/>
          </a:xfrm>
        </p:spPr>
        <p:txBody>
          <a:bodyPr anchor="b" anchorCtr="0">
            <a:noAutofit/>
          </a:bodyPr>
          <a:lstStyle>
            <a:lvl1pPr algn="ctr">
              <a:defRPr sz="72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761999" y="4800600"/>
            <a:ext cx="10668000" cy="548640"/>
          </a:xfrm>
        </p:spPr>
        <p:txBody>
          <a:bodyPr anchor="b"/>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Hands &amp; Voices 2014</a:t>
            </a:r>
            <a:endParaRPr lang="en-US" dirty="0"/>
          </a:p>
        </p:txBody>
      </p:sp>
      <p:sp>
        <p:nvSpPr>
          <p:cNvPr id="5" name="Footer Placeholder 4"/>
          <p:cNvSpPr>
            <a:spLocks noGrp="1"/>
          </p:cNvSpPr>
          <p:nvPr>
            <p:ph type="ftr" sz="quarter" idx="11"/>
          </p:nvPr>
        </p:nvSpPr>
        <p:spPr>
          <a:xfrm>
            <a:off x="7721600" y="6356351"/>
            <a:ext cx="3860800" cy="365125"/>
          </a:xfrm>
        </p:spPr>
        <p:txBody>
          <a:bodyPr/>
          <a:lstStyle>
            <a:lvl1pPr>
              <a:defRPr sz="1050"/>
            </a:lvl1pPr>
          </a:lstStyle>
          <a:p>
            <a:r>
              <a:rPr lang="en-US" dirty="0"/>
              <a:t>Copyright Hands &amp; Voices 2016</a:t>
            </a:r>
          </a:p>
        </p:txBody>
      </p:sp>
      <p:sp>
        <p:nvSpPr>
          <p:cNvPr id="6" name="Slide Number Placeholder 5"/>
          <p:cNvSpPr>
            <a:spLocks noGrp="1"/>
          </p:cNvSpPr>
          <p:nvPr>
            <p:ph type="sldNum" sz="quarter" idx="12"/>
          </p:nvPr>
        </p:nvSpPr>
        <p:spPr>
          <a:xfrm>
            <a:off x="5279136" y="4389121"/>
            <a:ext cx="1621536" cy="365125"/>
          </a:xfrm>
        </p:spPr>
        <p:txBody>
          <a:bodyPr/>
          <a:lstStyle>
            <a:lvl1pPr algn="ctr">
              <a:defRPr sz="2400">
                <a:solidFill>
                  <a:srgbClr val="FFFFFF"/>
                </a:solidFill>
              </a:defRPr>
            </a:lvl1pPr>
          </a:lstStyle>
          <a:p>
            <a:fld id="{4B299E65-BC98-483A-8DDE-40B0893A437C}" type="slidenum">
              <a:rPr lang="en-US" smtClean="0"/>
              <a:pPr/>
              <a:t>‹#›</a:t>
            </a:fld>
            <a:endParaRPr lang="en-US" dirty="0"/>
          </a:p>
        </p:txBody>
      </p:sp>
      <p:sp>
        <p:nvSpPr>
          <p:cNvPr id="11" name="TextBox 10"/>
          <p:cNvSpPr txBox="1"/>
          <p:nvPr/>
        </p:nvSpPr>
        <p:spPr>
          <a:xfrm>
            <a:off x="6425184" y="4261105"/>
            <a:ext cx="1625600" cy="584775"/>
          </a:xfrm>
          <a:prstGeom prst="rect">
            <a:avLst/>
          </a:prstGeom>
          <a:noFill/>
        </p:spPr>
        <p:txBody>
          <a:bodyPr wrap="square" rtlCol="0">
            <a:spAutoFit/>
          </a:bodyPr>
          <a:lstStyle/>
          <a:p>
            <a:pPr algn="l"/>
            <a:r>
              <a:rPr lang="en-US" sz="3200" spc="150" dirty="0">
                <a:solidFill>
                  <a:srgbClr val="FFFFFF"/>
                </a:solidFill>
                <a:sym typeface="Wingdings"/>
              </a:rPr>
              <a:t></a:t>
            </a:r>
            <a:endParaRPr lang="en-US" sz="3200" spc="150" dirty="0">
              <a:solidFill>
                <a:srgbClr val="FFFFFF"/>
              </a:solidFill>
            </a:endParaRPr>
          </a:p>
        </p:txBody>
      </p:sp>
      <p:sp>
        <p:nvSpPr>
          <p:cNvPr id="12" name="TextBox 11"/>
          <p:cNvSpPr txBox="1"/>
          <p:nvPr/>
        </p:nvSpPr>
        <p:spPr>
          <a:xfrm>
            <a:off x="4198112" y="4261105"/>
            <a:ext cx="1625600" cy="584775"/>
          </a:xfrm>
          <a:prstGeom prst="rect">
            <a:avLst/>
          </a:prstGeom>
          <a:noFill/>
        </p:spPr>
        <p:txBody>
          <a:bodyPr wrap="square" rtlCol="0">
            <a:spAutoFit/>
          </a:bodyPr>
          <a:lstStyle/>
          <a:p>
            <a:pPr algn="r"/>
            <a:r>
              <a:rPr lang="en-US" sz="3200" spc="150" dirty="0">
                <a:solidFill>
                  <a:srgbClr val="FFFFFF"/>
                </a:solidFill>
                <a:sym typeface="Wingdings"/>
              </a:rPr>
              <a:t></a:t>
            </a:r>
            <a:endParaRPr lang="en-US" sz="3200" spc="150" dirty="0">
              <a:solidFill>
                <a:srgbClr val="FFFFFF"/>
              </a:solidFill>
            </a:endParaRPr>
          </a:p>
        </p:txBody>
      </p:sp>
    </p:spTree>
    <p:extLst>
      <p:ext uri="{BB962C8B-B14F-4D97-AF65-F5344CB8AC3E}">
        <p14:creationId xmlns:p14="http://schemas.microsoft.com/office/powerpoint/2010/main" val="3181622941"/>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Hands &amp; Voices 2014</a:t>
            </a:r>
            <a:endParaRPr lang="en-US" dirty="0"/>
          </a:p>
        </p:txBody>
      </p:sp>
      <p:sp>
        <p:nvSpPr>
          <p:cNvPr id="6" name="Footer Placeholder 5"/>
          <p:cNvSpPr>
            <a:spLocks noGrp="1"/>
          </p:cNvSpPr>
          <p:nvPr>
            <p:ph type="ftr" sz="quarter" idx="11"/>
          </p:nvPr>
        </p:nvSpPr>
        <p:spPr/>
        <p:txBody>
          <a:bodyPr/>
          <a:lstStyle>
            <a:lvl1pPr>
              <a:defRPr sz="1050"/>
            </a:lvl1pPr>
          </a:lstStyle>
          <a:p>
            <a:r>
              <a:rPr lang="en-US" dirty="0"/>
              <a:t>Copyright Hands &amp; Voices 2016</a:t>
            </a:r>
          </a:p>
        </p:txBody>
      </p:sp>
      <p:sp>
        <p:nvSpPr>
          <p:cNvPr id="7" name="Slide Number Placeholder 6"/>
          <p:cNvSpPr>
            <a:spLocks noGrp="1"/>
          </p:cNvSpPr>
          <p:nvPr>
            <p:ph type="sldNum" sz="quarter" idx="12"/>
          </p:nvPr>
        </p:nvSpPr>
        <p:spPr/>
        <p:txBody>
          <a:bodyPr/>
          <a:lstStyle/>
          <a:p>
            <a:fld id="{4B299E65-BC98-483A-8DDE-40B0893A437C}" type="slidenum">
              <a:rPr lang="en-US" smtClean="0"/>
              <a:pPr/>
              <a:t>‹#›</a:t>
            </a:fld>
            <a:endParaRPr lang="en-US" dirty="0"/>
          </a:p>
        </p:txBody>
      </p:sp>
    </p:spTree>
    <p:extLst>
      <p:ext uri="{BB962C8B-B14F-4D97-AF65-F5344CB8AC3E}">
        <p14:creationId xmlns:p14="http://schemas.microsoft.com/office/powerpoint/2010/main" val="26930851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Hands &amp; Voices 2014</a:t>
            </a:r>
            <a:endParaRPr lang="en-US" dirty="0"/>
          </a:p>
        </p:txBody>
      </p:sp>
      <p:sp>
        <p:nvSpPr>
          <p:cNvPr id="8" name="Footer Placeholder 7"/>
          <p:cNvSpPr>
            <a:spLocks noGrp="1"/>
          </p:cNvSpPr>
          <p:nvPr>
            <p:ph type="ftr" sz="quarter" idx="11"/>
          </p:nvPr>
        </p:nvSpPr>
        <p:spPr/>
        <p:txBody>
          <a:bodyPr/>
          <a:lstStyle>
            <a:lvl1pPr>
              <a:defRPr sz="1050"/>
            </a:lvl1pPr>
          </a:lstStyle>
          <a:p>
            <a:r>
              <a:rPr lang="en-US" dirty="0"/>
              <a:t>Copyright Hands &amp; Voices 2016</a:t>
            </a:r>
          </a:p>
        </p:txBody>
      </p:sp>
      <p:sp>
        <p:nvSpPr>
          <p:cNvPr id="9" name="Slide Number Placeholder 8"/>
          <p:cNvSpPr>
            <a:spLocks noGrp="1"/>
          </p:cNvSpPr>
          <p:nvPr>
            <p:ph type="sldNum" sz="quarter" idx="12"/>
          </p:nvPr>
        </p:nvSpPr>
        <p:spPr/>
        <p:txBody>
          <a:bodyPr/>
          <a:lstStyle/>
          <a:p>
            <a:fld id="{4B299E65-BC98-483A-8DDE-40B0893A437C}" type="slidenum">
              <a:rPr lang="en-US" smtClean="0"/>
              <a:pPr/>
              <a:t>‹#›</a:t>
            </a:fld>
            <a:endParaRPr lang="en-US" dirty="0"/>
          </a:p>
        </p:txBody>
      </p:sp>
    </p:spTree>
    <p:extLst>
      <p:ext uri="{BB962C8B-B14F-4D97-AF65-F5344CB8AC3E}">
        <p14:creationId xmlns:p14="http://schemas.microsoft.com/office/powerpoint/2010/main" val="16336195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Hands &amp; Voices 2014</a:t>
            </a:r>
            <a:endParaRPr lang="en-US" dirty="0"/>
          </a:p>
        </p:txBody>
      </p:sp>
      <p:sp>
        <p:nvSpPr>
          <p:cNvPr id="4" name="Footer Placeholder 3"/>
          <p:cNvSpPr>
            <a:spLocks noGrp="1"/>
          </p:cNvSpPr>
          <p:nvPr>
            <p:ph type="ftr" sz="quarter" idx="11"/>
          </p:nvPr>
        </p:nvSpPr>
        <p:spPr/>
        <p:txBody>
          <a:bodyPr/>
          <a:lstStyle>
            <a:lvl1pPr>
              <a:defRPr sz="1050"/>
            </a:lvl1pPr>
          </a:lstStyle>
          <a:p>
            <a:r>
              <a:rPr lang="en-US" dirty="0"/>
              <a:t>Copyright Hands &amp; Voices 2016</a:t>
            </a:r>
          </a:p>
        </p:txBody>
      </p:sp>
      <p:sp>
        <p:nvSpPr>
          <p:cNvPr id="5" name="Slide Number Placeholder 4"/>
          <p:cNvSpPr>
            <a:spLocks noGrp="1"/>
          </p:cNvSpPr>
          <p:nvPr>
            <p:ph type="sldNum" sz="quarter" idx="12"/>
          </p:nvPr>
        </p:nvSpPr>
        <p:spPr/>
        <p:txBody>
          <a:bodyPr/>
          <a:lstStyle/>
          <a:p>
            <a:fld id="{4B299E65-BC98-483A-8DDE-40B0893A437C}" type="slidenum">
              <a:rPr lang="en-US" smtClean="0"/>
              <a:pPr/>
              <a:t>‹#›</a:t>
            </a:fld>
            <a:endParaRPr lang="en-US" dirty="0"/>
          </a:p>
        </p:txBody>
      </p:sp>
    </p:spTree>
    <p:extLst>
      <p:ext uri="{BB962C8B-B14F-4D97-AF65-F5344CB8AC3E}">
        <p14:creationId xmlns:p14="http://schemas.microsoft.com/office/powerpoint/2010/main" val="3259566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Hands &amp; Voices 2014</a:t>
            </a:r>
            <a:endParaRPr lang="en-US" dirty="0"/>
          </a:p>
        </p:txBody>
      </p:sp>
      <p:sp>
        <p:nvSpPr>
          <p:cNvPr id="3" name="Footer Placeholder 2"/>
          <p:cNvSpPr>
            <a:spLocks noGrp="1"/>
          </p:cNvSpPr>
          <p:nvPr>
            <p:ph type="ftr" sz="quarter" idx="11"/>
          </p:nvPr>
        </p:nvSpPr>
        <p:spPr/>
        <p:txBody>
          <a:bodyPr/>
          <a:lstStyle>
            <a:lvl1pPr>
              <a:defRPr sz="1050"/>
            </a:lvl1pPr>
          </a:lstStyle>
          <a:p>
            <a:r>
              <a:rPr lang="en-US" dirty="0"/>
              <a:t>Copyright Hands &amp; Voices 2016</a:t>
            </a:r>
          </a:p>
        </p:txBody>
      </p:sp>
      <p:sp>
        <p:nvSpPr>
          <p:cNvPr id="4" name="Slide Number Placeholder 3"/>
          <p:cNvSpPr>
            <a:spLocks noGrp="1"/>
          </p:cNvSpPr>
          <p:nvPr>
            <p:ph type="sldNum" sz="quarter" idx="12"/>
          </p:nvPr>
        </p:nvSpPr>
        <p:spPr/>
        <p:txBody>
          <a:bodyPr/>
          <a:lstStyle/>
          <a:p>
            <a:fld id="{4B299E65-BC98-483A-8DDE-40B0893A437C}" type="slidenum">
              <a:rPr lang="en-US" smtClean="0"/>
              <a:pPr/>
              <a:t>‹#›</a:t>
            </a:fld>
            <a:endParaRPr lang="en-US" dirty="0"/>
          </a:p>
        </p:txBody>
      </p:sp>
    </p:spTree>
    <p:extLst>
      <p:ext uri="{BB962C8B-B14F-4D97-AF65-F5344CB8AC3E}">
        <p14:creationId xmlns:p14="http://schemas.microsoft.com/office/powerpoint/2010/main" val="4194738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7518400" cy="946150"/>
          </a:xfrm>
        </p:spPr>
        <p:txBody>
          <a:bodyPr anchor="ctr">
            <a:noAutofit/>
          </a:bodyPr>
          <a:lstStyle>
            <a:lvl1pPr algn="l">
              <a:defRPr sz="4000" b="0"/>
            </a:lvl1pPr>
          </a:lstStyle>
          <a:p>
            <a:r>
              <a:rPr lang="en-US"/>
              <a:t>Click to edit Master title style</a:t>
            </a:r>
            <a:endParaRPr lang="en-US" dirty="0"/>
          </a:p>
        </p:txBody>
      </p:sp>
      <p:sp>
        <p:nvSpPr>
          <p:cNvPr id="3" name="Content Placeholder 2"/>
          <p:cNvSpPr>
            <a:spLocks noGrp="1"/>
          </p:cNvSpPr>
          <p:nvPr>
            <p:ph idx="1"/>
          </p:nvPr>
        </p:nvSpPr>
        <p:spPr>
          <a:xfrm>
            <a:off x="585216" y="1719072"/>
            <a:ext cx="10997184" cy="45354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Hands &amp; Voices 2014</a:t>
            </a:r>
            <a:endParaRPr lang="en-US" dirty="0"/>
          </a:p>
        </p:txBody>
      </p:sp>
      <p:sp>
        <p:nvSpPr>
          <p:cNvPr id="6" name="Footer Placeholder 5"/>
          <p:cNvSpPr>
            <a:spLocks noGrp="1"/>
          </p:cNvSpPr>
          <p:nvPr>
            <p:ph type="ftr" sz="quarter" idx="11"/>
          </p:nvPr>
        </p:nvSpPr>
        <p:spPr/>
        <p:txBody>
          <a:bodyPr/>
          <a:lstStyle>
            <a:lvl1pPr>
              <a:defRPr sz="1050"/>
            </a:lvl1pPr>
          </a:lstStyle>
          <a:p>
            <a:r>
              <a:rPr lang="en-US" dirty="0"/>
              <a:t>Copyright Hands &amp; Voices 2016</a:t>
            </a:r>
          </a:p>
        </p:txBody>
      </p:sp>
      <p:sp>
        <p:nvSpPr>
          <p:cNvPr id="7" name="Slide Number Placeholder 6"/>
          <p:cNvSpPr>
            <a:spLocks noGrp="1"/>
          </p:cNvSpPr>
          <p:nvPr>
            <p:ph type="sldNum" sz="quarter" idx="12"/>
          </p:nvPr>
        </p:nvSpPr>
        <p:spPr/>
        <p:txBody>
          <a:bodyPr/>
          <a:lstStyle/>
          <a:p>
            <a:fld id="{4B299E65-BC98-483A-8DDE-40B0893A437C}" type="slidenum">
              <a:rPr lang="en-US" smtClean="0"/>
              <a:pPr/>
              <a:t>‹#›</a:t>
            </a:fld>
            <a:endParaRPr lang="en-US" dirty="0"/>
          </a:p>
        </p:txBody>
      </p:sp>
      <p:sp>
        <p:nvSpPr>
          <p:cNvPr id="8" name="Rectangle 7"/>
          <p:cNvSpPr/>
          <p:nvPr/>
        </p:nvSpPr>
        <p:spPr>
          <a:xfrm>
            <a:off x="8229600" y="161544"/>
            <a:ext cx="39624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Text Placeholder 3"/>
          <p:cNvSpPr>
            <a:spLocks noGrp="1"/>
          </p:cNvSpPr>
          <p:nvPr>
            <p:ph type="body" sz="half" idx="2"/>
          </p:nvPr>
        </p:nvSpPr>
        <p:spPr>
          <a:xfrm>
            <a:off x="8331200" y="274320"/>
            <a:ext cx="3657600" cy="94488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Rectangle 8"/>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9949572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8229600" y="161544"/>
            <a:ext cx="3962400" cy="11521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4" name="Text Placeholder 3"/>
          <p:cNvSpPr>
            <a:spLocks noGrp="1"/>
          </p:cNvSpPr>
          <p:nvPr>
            <p:ph type="body" sz="half" idx="2"/>
          </p:nvPr>
        </p:nvSpPr>
        <p:spPr>
          <a:xfrm>
            <a:off x="8331200" y="228600"/>
            <a:ext cx="3759200" cy="1005840"/>
          </a:xfrm>
        </p:spPr>
        <p:txBody>
          <a:bodyPr anchor="ctr">
            <a:normAutofit/>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582507" y="1717040"/>
            <a:ext cx="10999893" cy="4531360"/>
          </a:xfrm>
          <a:solidFill>
            <a:schemeClr val="bg2">
              <a:lumMod val="60000"/>
              <a:lumOff val="40000"/>
            </a:schemeClr>
          </a:solidFill>
          <a:effectLst>
            <a:outerShdw blurRad="76200" dist="38100" dir="3600000" algn="ctr" rotWithShape="0">
              <a:srgbClr val="000000">
                <a:alpha val="50000"/>
              </a:srgb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p:txBody>
          <a:bodyPr/>
          <a:lstStyle/>
          <a:p>
            <a:r>
              <a:rPr lang="en-US"/>
              <a:t>Hands &amp; Voices 2014</a:t>
            </a:r>
            <a:endParaRPr lang="en-US" dirty="0"/>
          </a:p>
        </p:txBody>
      </p:sp>
      <p:sp>
        <p:nvSpPr>
          <p:cNvPr id="6" name="Footer Placeholder 5"/>
          <p:cNvSpPr>
            <a:spLocks noGrp="1"/>
          </p:cNvSpPr>
          <p:nvPr>
            <p:ph type="ftr" sz="quarter" idx="11"/>
          </p:nvPr>
        </p:nvSpPr>
        <p:spPr/>
        <p:txBody>
          <a:bodyPr/>
          <a:lstStyle>
            <a:lvl1pPr>
              <a:defRPr sz="1050"/>
            </a:lvl1pPr>
          </a:lstStyle>
          <a:p>
            <a:r>
              <a:rPr lang="en-US" dirty="0"/>
              <a:t>Copyright Hands &amp; Voices 2016</a:t>
            </a:r>
          </a:p>
        </p:txBody>
      </p:sp>
      <p:sp>
        <p:nvSpPr>
          <p:cNvPr id="7" name="Slide Number Placeholder 6"/>
          <p:cNvSpPr>
            <a:spLocks noGrp="1"/>
          </p:cNvSpPr>
          <p:nvPr>
            <p:ph type="sldNum" sz="quarter" idx="12"/>
          </p:nvPr>
        </p:nvSpPr>
        <p:spPr/>
        <p:txBody>
          <a:bodyPr/>
          <a:lstStyle/>
          <a:p>
            <a:fld id="{4B299E65-BC98-483A-8DDE-40B0893A437C}" type="slidenum">
              <a:rPr lang="en-US" smtClean="0"/>
              <a:pPr/>
              <a:t>‹#›</a:t>
            </a:fld>
            <a:endParaRPr lang="en-US" dirty="0"/>
          </a:p>
        </p:txBody>
      </p:sp>
      <p:sp>
        <p:nvSpPr>
          <p:cNvPr id="9" name="Rectangle 8"/>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08000" y="228600"/>
            <a:ext cx="7518400" cy="1005840"/>
          </a:xfrm>
        </p:spPr>
        <p:txBody>
          <a:bodyPr anchor="ctr">
            <a:noAutofit/>
          </a:bodyPr>
          <a:lstStyle>
            <a:lvl1pPr algn="l">
              <a:defRPr sz="4000" b="0"/>
            </a:lvl1pPr>
          </a:lstStyle>
          <a:p>
            <a:r>
              <a:rPr lang="en-US"/>
              <a:t>Click to edit Master title style</a:t>
            </a:r>
            <a:endParaRPr lang="en-US" dirty="0"/>
          </a:p>
        </p:txBody>
      </p:sp>
      <p:sp>
        <p:nvSpPr>
          <p:cNvPr id="11" name="Rectangle 10"/>
          <p:cNvSpPr/>
          <p:nvPr/>
        </p:nvSpPr>
        <p:spPr>
          <a:xfrm>
            <a:off x="8193024" y="134112"/>
            <a:ext cx="1016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484001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Hands &amp; Voices 2014</a:t>
            </a:r>
            <a:endParaRPr lang="en-US" dirty="0"/>
          </a:p>
        </p:txBody>
      </p:sp>
      <p:sp>
        <p:nvSpPr>
          <p:cNvPr id="5" name="Footer Placeholder 4"/>
          <p:cNvSpPr>
            <a:spLocks noGrp="1"/>
          </p:cNvSpPr>
          <p:nvPr>
            <p:ph type="ftr" sz="quarter" idx="11"/>
          </p:nvPr>
        </p:nvSpPr>
        <p:spPr/>
        <p:txBody>
          <a:bodyPr/>
          <a:lstStyle/>
          <a:p>
            <a:r>
              <a:rPr lang="en-US"/>
              <a:t>Copyright Hands &amp; Voices 2016</a:t>
            </a:r>
            <a:endParaRPr lang="en-US" dirty="0"/>
          </a:p>
        </p:txBody>
      </p:sp>
      <p:sp>
        <p:nvSpPr>
          <p:cNvPr id="6" name="Slide Number Placeholder 5"/>
          <p:cNvSpPr>
            <a:spLocks noGrp="1"/>
          </p:cNvSpPr>
          <p:nvPr>
            <p:ph type="sldNum" sz="quarter" idx="12"/>
          </p:nvPr>
        </p:nvSpPr>
        <p:spPr/>
        <p:txBody>
          <a:bodyPr/>
          <a:lstStyle/>
          <a:p>
            <a:fld id="{4B299E65-BC98-483A-8DDE-40B0893A437C}" type="slidenum">
              <a:rPr lang="en-US" smtClean="0"/>
              <a:pPr/>
              <a:t>‹#›</a:t>
            </a:fld>
            <a:endParaRPr lang="en-US" dirty="0"/>
          </a:p>
        </p:txBody>
      </p:sp>
    </p:spTree>
    <p:extLst>
      <p:ext uri="{BB962C8B-B14F-4D97-AF65-F5344CB8AC3E}">
        <p14:creationId xmlns:p14="http://schemas.microsoft.com/office/powerpoint/2010/main" val="2587141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7" name="Rectangle 6"/>
          <p:cNvSpPr/>
          <p:nvPr/>
        </p:nvSpPr>
        <p:spPr>
          <a:xfrm rot="5400000">
            <a:off x="7264400" y="2070100"/>
            <a:ext cx="6858000" cy="2717801"/>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rot="5400000">
            <a:off x="7367271" y="2284730"/>
            <a:ext cx="6858000" cy="2288540"/>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Vertical Title 1"/>
          <p:cNvSpPr>
            <a:spLocks noGrp="1"/>
          </p:cNvSpPr>
          <p:nvPr>
            <p:ph type="title" orient="vert"/>
          </p:nvPr>
        </p:nvSpPr>
        <p:spPr>
          <a:xfrm>
            <a:off x="9753600" y="274639"/>
            <a:ext cx="1930400" cy="5851525"/>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599" y="274639"/>
            <a:ext cx="84709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Hands &amp; Voices 2014</a:t>
            </a:r>
            <a:endParaRPr lang="en-US" dirty="0"/>
          </a:p>
        </p:txBody>
      </p:sp>
      <p:sp>
        <p:nvSpPr>
          <p:cNvPr id="5" name="Footer Placeholder 4"/>
          <p:cNvSpPr>
            <a:spLocks noGrp="1"/>
          </p:cNvSpPr>
          <p:nvPr>
            <p:ph type="ftr" sz="quarter" idx="11"/>
          </p:nvPr>
        </p:nvSpPr>
        <p:spPr/>
        <p:txBody>
          <a:bodyPr/>
          <a:lstStyle/>
          <a:p>
            <a:r>
              <a:rPr lang="en-US"/>
              <a:t>Copyright Hands &amp; Voices 2016</a:t>
            </a:r>
            <a:endParaRPr lang="en-US" dirty="0"/>
          </a:p>
        </p:txBody>
      </p:sp>
      <p:sp>
        <p:nvSpPr>
          <p:cNvPr id="6" name="Slide Number Placeholder 5"/>
          <p:cNvSpPr>
            <a:spLocks noGrp="1"/>
          </p:cNvSpPr>
          <p:nvPr>
            <p:ph type="sldNum" sz="quarter" idx="12"/>
          </p:nvPr>
        </p:nvSpPr>
        <p:spPr>
          <a:xfrm>
            <a:off x="8128000" y="6356351"/>
            <a:ext cx="1016000" cy="365125"/>
          </a:xfrm>
        </p:spPr>
        <p:txBody>
          <a:bodyPr/>
          <a:lstStyle/>
          <a:p>
            <a:fld id="{4B299E65-BC98-483A-8DDE-40B0893A437C}" type="slidenum">
              <a:rPr lang="en-US" smtClean="0"/>
              <a:pPr/>
              <a:t>‹#›</a:t>
            </a:fld>
            <a:endParaRPr lang="en-US" dirty="0"/>
          </a:p>
        </p:txBody>
      </p:sp>
      <p:sp>
        <p:nvSpPr>
          <p:cNvPr id="9" name="Rectangle 8"/>
          <p:cNvSpPr/>
          <p:nvPr/>
        </p:nvSpPr>
        <p:spPr>
          <a:xfrm rot="5400000">
            <a:off x="6051635" y="3329432"/>
            <a:ext cx="6858000" cy="199136"/>
          </a:xfrm>
          <a:prstGeom prst="rect">
            <a:avLst/>
          </a:prstGeom>
          <a:solidFill>
            <a:schemeClr val="accent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002836864"/>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ight Triangle 3">
            <a:extLst>
              <a:ext uri="{FF2B5EF4-FFF2-40B4-BE49-F238E27FC236}">
                <a16:creationId xmlns:a16="http://schemas.microsoft.com/office/drawing/2014/main" id="{4E8B24CB-2451-4425-8CE2-0D0FAF4D6931}"/>
              </a:ext>
            </a:extLst>
          </p:cNvPr>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Freeform 9">
            <a:extLst>
              <a:ext uri="{FF2B5EF4-FFF2-40B4-BE49-F238E27FC236}">
                <a16:creationId xmlns:a16="http://schemas.microsoft.com/office/drawing/2014/main" id="{BF1F1A53-B27B-42D0-A723-7F86E09ADE3D}"/>
              </a:ext>
            </a:extLst>
          </p:cNvPr>
          <p:cNvSpPr/>
          <p:nvPr/>
        </p:nvSpPr>
        <p:spPr>
          <a:xfrm>
            <a:off x="-2117" y="-1588"/>
            <a:ext cx="12194117"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t>Click to edit Master subtitle style</a:t>
            </a:r>
            <a:endParaRPr lang="en-US" dirty="0"/>
          </a:p>
        </p:txBody>
      </p:sp>
      <p:sp>
        <p:nvSpPr>
          <p:cNvPr id="6" name="Date Placeholder 3">
            <a:extLst>
              <a:ext uri="{FF2B5EF4-FFF2-40B4-BE49-F238E27FC236}">
                <a16:creationId xmlns:a16="http://schemas.microsoft.com/office/drawing/2014/main" id="{E9C9DE76-2452-430C-8597-F68E3C36D273}"/>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7CA8CFE2-41F8-4A9C-8A90-921536987549}"/>
              </a:ext>
            </a:extLst>
          </p:cNvPr>
          <p:cNvSpPr>
            <a:spLocks noGrp="1"/>
          </p:cNvSpPr>
          <p:nvPr>
            <p:ph type="ftr" sz="quarter" idx="11"/>
          </p:nvPr>
        </p:nvSpPr>
        <p:spPr/>
        <p:txBody>
          <a:bodyPr/>
          <a:lstStyle>
            <a:lvl1pPr>
              <a:defRPr/>
            </a:lvl1pPr>
          </a:lstStyle>
          <a:p>
            <a:pPr>
              <a:defRPr/>
            </a:pPr>
            <a:r>
              <a:rPr lang="en-US"/>
              <a:t>© 2012 Hands &amp; Voices</a:t>
            </a:r>
          </a:p>
        </p:txBody>
      </p:sp>
      <p:sp>
        <p:nvSpPr>
          <p:cNvPr id="8" name="Slide Number Placeholder 5">
            <a:extLst>
              <a:ext uri="{FF2B5EF4-FFF2-40B4-BE49-F238E27FC236}">
                <a16:creationId xmlns:a16="http://schemas.microsoft.com/office/drawing/2014/main" id="{9E65D118-FC09-4BAB-9D19-CF936A0115A7}"/>
              </a:ext>
            </a:extLst>
          </p:cNvPr>
          <p:cNvSpPr>
            <a:spLocks noGrp="1"/>
          </p:cNvSpPr>
          <p:nvPr>
            <p:ph type="sldNum" sz="quarter" idx="12"/>
          </p:nvPr>
        </p:nvSpPr>
        <p:spPr/>
        <p:txBody>
          <a:bodyPr/>
          <a:lstStyle>
            <a:lvl1pPr>
              <a:defRPr smtClean="0"/>
            </a:lvl1pPr>
          </a:lstStyle>
          <a:p>
            <a:pPr>
              <a:defRPr/>
            </a:pPr>
            <a:fld id="{D9D78EEB-1AD1-45FF-AE6A-0D5C87ADF0B6}" type="slidenum">
              <a:rPr lang="en-US" altLang="en-US"/>
              <a:pPr>
                <a:defRPr/>
              </a:pPr>
              <a:t>‹#›</a:t>
            </a:fld>
            <a:endParaRPr lang="en-US" altLang="en-US"/>
          </a:p>
        </p:txBody>
      </p:sp>
    </p:spTree>
    <p:extLst>
      <p:ext uri="{BB962C8B-B14F-4D97-AF65-F5344CB8AC3E}">
        <p14:creationId xmlns:p14="http://schemas.microsoft.com/office/powerpoint/2010/main" val="3661417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t>6/16/2019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9258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01D125B-A14D-4EDC-B276-E27C1ABC76A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9BC53FB-B8E4-49AB-BFF7-70DDBCAE30CE}"/>
              </a:ext>
            </a:extLst>
          </p:cNvPr>
          <p:cNvSpPr>
            <a:spLocks noGrp="1"/>
          </p:cNvSpPr>
          <p:nvPr>
            <p:ph type="ftr" sz="quarter" idx="11"/>
          </p:nvPr>
        </p:nvSpPr>
        <p:spPr/>
        <p:txBody>
          <a:bodyPr/>
          <a:lstStyle>
            <a:lvl1pPr>
              <a:defRPr/>
            </a:lvl1pPr>
          </a:lstStyle>
          <a:p>
            <a:pPr>
              <a:defRPr/>
            </a:pPr>
            <a:r>
              <a:rPr lang="en-US"/>
              <a:t>© 2012 Hands &amp; Voices</a:t>
            </a:r>
          </a:p>
        </p:txBody>
      </p:sp>
      <p:sp>
        <p:nvSpPr>
          <p:cNvPr id="6" name="Slide Number Placeholder 5">
            <a:extLst>
              <a:ext uri="{FF2B5EF4-FFF2-40B4-BE49-F238E27FC236}">
                <a16:creationId xmlns:a16="http://schemas.microsoft.com/office/drawing/2014/main" id="{49C93CB1-59ED-4D75-A9D3-046BF48CBB82}"/>
              </a:ext>
            </a:extLst>
          </p:cNvPr>
          <p:cNvSpPr>
            <a:spLocks noGrp="1"/>
          </p:cNvSpPr>
          <p:nvPr>
            <p:ph type="sldNum" sz="quarter" idx="12"/>
          </p:nvPr>
        </p:nvSpPr>
        <p:spPr>
          <a:ln/>
        </p:spPr>
        <p:txBody>
          <a:bodyPr/>
          <a:lstStyle>
            <a:lvl1pPr>
              <a:defRPr/>
            </a:lvl1pPr>
          </a:lstStyle>
          <a:p>
            <a:pPr>
              <a:defRPr/>
            </a:pPr>
            <a:fld id="{2200217C-3DAC-4F4B-A37F-AC7BDD08B80A}" type="slidenum">
              <a:rPr lang="en-US" altLang="en-US"/>
              <a:pPr>
                <a:defRPr/>
              </a:pPr>
              <a:t>‹#›</a:t>
            </a:fld>
            <a:endParaRPr lang="en-US" altLang="en-US"/>
          </a:p>
        </p:txBody>
      </p:sp>
    </p:spTree>
    <p:extLst>
      <p:ext uri="{BB962C8B-B14F-4D97-AF65-F5344CB8AC3E}">
        <p14:creationId xmlns:p14="http://schemas.microsoft.com/office/powerpoint/2010/main" val="6268697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15BC61AA-BB9F-47D7-8FCA-91175EA2E93B}"/>
              </a:ext>
            </a:extLst>
          </p:cNvPr>
          <p:cNvSpPr/>
          <p:nvPr/>
        </p:nvSpPr>
        <p:spPr>
          <a:xfrm>
            <a:off x="-2117" y="-1588"/>
            <a:ext cx="12194117" cy="6859588"/>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5" name="Right Triangle 4">
            <a:extLst>
              <a:ext uri="{FF2B5EF4-FFF2-40B4-BE49-F238E27FC236}">
                <a16:creationId xmlns:a16="http://schemas.microsoft.com/office/drawing/2014/main" id="{D62909B8-39B8-4F54-BC73-B83FDF8D3AA7}"/>
              </a:ext>
            </a:extLst>
          </p:cNvPr>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lvl="0"/>
            <a:r>
              <a:rPr lang="en-US"/>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a:extLst>
              <a:ext uri="{FF2B5EF4-FFF2-40B4-BE49-F238E27FC236}">
                <a16:creationId xmlns:a16="http://schemas.microsoft.com/office/drawing/2014/main" id="{47A09202-A091-4D49-BD2F-A59238FDD7FC}"/>
              </a:ext>
            </a:extLst>
          </p:cNvPr>
          <p:cNvSpPr>
            <a:spLocks noGrp="1"/>
          </p:cNvSpPr>
          <p:nvPr>
            <p:ph type="dt" sz="half" idx="10"/>
          </p:nvPr>
        </p:nvSpPr>
        <p:spPr/>
        <p:txBody>
          <a:bodyPr/>
          <a:lstStyle>
            <a:lvl1pPr>
              <a:defRPr/>
            </a:lvl1pPr>
          </a:lstStyle>
          <a:p>
            <a:pPr>
              <a:defRPr/>
            </a:pPr>
            <a:endParaRPr lang="en-US"/>
          </a:p>
        </p:txBody>
      </p:sp>
      <p:sp>
        <p:nvSpPr>
          <p:cNvPr id="7" name="Footer Placeholder 4">
            <a:extLst>
              <a:ext uri="{FF2B5EF4-FFF2-40B4-BE49-F238E27FC236}">
                <a16:creationId xmlns:a16="http://schemas.microsoft.com/office/drawing/2014/main" id="{44AC6026-C96C-4B38-82AE-074DA8EFDC6C}"/>
              </a:ext>
            </a:extLst>
          </p:cNvPr>
          <p:cNvSpPr>
            <a:spLocks noGrp="1"/>
          </p:cNvSpPr>
          <p:nvPr>
            <p:ph type="ftr" sz="quarter" idx="11"/>
          </p:nvPr>
        </p:nvSpPr>
        <p:spPr/>
        <p:txBody>
          <a:bodyPr/>
          <a:lstStyle>
            <a:lvl1pPr>
              <a:defRPr/>
            </a:lvl1pPr>
          </a:lstStyle>
          <a:p>
            <a:pPr>
              <a:defRPr/>
            </a:pPr>
            <a:r>
              <a:rPr lang="en-US"/>
              <a:t>© 2012 Hands &amp; Voices</a:t>
            </a:r>
          </a:p>
        </p:txBody>
      </p:sp>
      <p:sp>
        <p:nvSpPr>
          <p:cNvPr id="8" name="Slide Number Placeholder 5">
            <a:extLst>
              <a:ext uri="{FF2B5EF4-FFF2-40B4-BE49-F238E27FC236}">
                <a16:creationId xmlns:a16="http://schemas.microsoft.com/office/drawing/2014/main" id="{9EF69B0E-824D-4B64-A03E-B1D38CDF8746}"/>
              </a:ext>
            </a:extLst>
          </p:cNvPr>
          <p:cNvSpPr>
            <a:spLocks noGrp="1"/>
          </p:cNvSpPr>
          <p:nvPr>
            <p:ph type="sldNum" sz="quarter" idx="12"/>
          </p:nvPr>
        </p:nvSpPr>
        <p:spPr/>
        <p:txBody>
          <a:bodyPr/>
          <a:lstStyle>
            <a:lvl1pPr>
              <a:defRPr smtClean="0"/>
            </a:lvl1pPr>
          </a:lstStyle>
          <a:p>
            <a:pPr>
              <a:defRPr/>
            </a:pPr>
            <a:fld id="{3EF478B2-ED63-4C6B-A4AE-94A6C3C94EBD}" type="slidenum">
              <a:rPr lang="en-US" altLang="en-US"/>
              <a:pPr>
                <a:defRPr/>
              </a:pPr>
              <a:t>‹#›</a:t>
            </a:fld>
            <a:endParaRPr lang="en-US" altLang="en-US"/>
          </a:p>
        </p:txBody>
      </p:sp>
    </p:spTree>
    <p:extLst>
      <p:ext uri="{BB962C8B-B14F-4D97-AF65-F5344CB8AC3E}">
        <p14:creationId xmlns:p14="http://schemas.microsoft.com/office/powerpoint/2010/main" val="7672107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p:cNvSpPr>
            <a:spLocks noGrp="1"/>
          </p:cNvSpPr>
          <p:nvPr>
            <p:ph type="title"/>
          </p:nvPr>
        </p:nvSpPr>
        <p:spPr/>
        <p:txBody>
          <a:bodyPr/>
          <a:lstStyle/>
          <a:p>
            <a:r>
              <a:rPr lang="en-US"/>
              <a:t>Click to edit Master title style</a:t>
            </a:r>
          </a:p>
        </p:txBody>
      </p:sp>
      <p:sp>
        <p:nvSpPr>
          <p:cNvPr id="5" name="Date Placeholder 3">
            <a:extLst>
              <a:ext uri="{FF2B5EF4-FFF2-40B4-BE49-F238E27FC236}">
                <a16:creationId xmlns:a16="http://schemas.microsoft.com/office/drawing/2014/main" id="{AF41374B-34A4-40B5-840B-4A8A7F3C1E4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212289F9-B874-49DE-8FC2-9AF85CCFF58A}"/>
              </a:ext>
            </a:extLst>
          </p:cNvPr>
          <p:cNvSpPr>
            <a:spLocks noGrp="1"/>
          </p:cNvSpPr>
          <p:nvPr>
            <p:ph type="ftr" sz="quarter" idx="11"/>
          </p:nvPr>
        </p:nvSpPr>
        <p:spPr/>
        <p:txBody>
          <a:bodyPr/>
          <a:lstStyle>
            <a:lvl1pPr>
              <a:defRPr/>
            </a:lvl1pPr>
          </a:lstStyle>
          <a:p>
            <a:pPr>
              <a:defRPr/>
            </a:pPr>
            <a:r>
              <a:rPr lang="en-US"/>
              <a:t>© 2012 Hands &amp; Voices</a:t>
            </a:r>
          </a:p>
        </p:txBody>
      </p:sp>
      <p:sp>
        <p:nvSpPr>
          <p:cNvPr id="7" name="Slide Number Placeholder 5">
            <a:extLst>
              <a:ext uri="{FF2B5EF4-FFF2-40B4-BE49-F238E27FC236}">
                <a16:creationId xmlns:a16="http://schemas.microsoft.com/office/drawing/2014/main" id="{BEDA04CF-FECE-4C3B-8ADB-35E6BB4A7CA8}"/>
              </a:ext>
            </a:extLst>
          </p:cNvPr>
          <p:cNvSpPr>
            <a:spLocks noGrp="1"/>
          </p:cNvSpPr>
          <p:nvPr>
            <p:ph type="sldNum" sz="quarter" idx="12"/>
          </p:nvPr>
        </p:nvSpPr>
        <p:spPr>
          <a:ln/>
        </p:spPr>
        <p:txBody>
          <a:bodyPr/>
          <a:lstStyle>
            <a:lvl1pPr>
              <a:defRPr/>
            </a:lvl1pPr>
          </a:lstStyle>
          <a:p>
            <a:pPr>
              <a:defRPr/>
            </a:pPr>
            <a:fld id="{FC069135-EE08-469E-8284-C761CE255DD3}" type="slidenum">
              <a:rPr lang="en-US" altLang="en-US"/>
              <a:pPr>
                <a:defRPr/>
              </a:pPr>
              <a:t>‹#›</a:t>
            </a:fld>
            <a:endParaRPr lang="en-US" altLang="en-US"/>
          </a:p>
        </p:txBody>
      </p:sp>
    </p:spTree>
    <p:extLst>
      <p:ext uri="{BB962C8B-B14F-4D97-AF65-F5344CB8AC3E}">
        <p14:creationId xmlns:p14="http://schemas.microsoft.com/office/powerpoint/2010/main" val="32217664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271E199-B7D2-48CE-9C8F-44C67D0B7B5E}"/>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8EFECB8B-7FFC-40B2-8453-81092ACD60FF}"/>
              </a:ext>
            </a:extLst>
          </p:cNvPr>
          <p:cNvSpPr>
            <a:spLocks noGrp="1"/>
          </p:cNvSpPr>
          <p:nvPr>
            <p:ph type="ftr" sz="quarter" idx="11"/>
          </p:nvPr>
        </p:nvSpPr>
        <p:spPr/>
        <p:txBody>
          <a:bodyPr/>
          <a:lstStyle>
            <a:lvl1pPr>
              <a:defRPr/>
            </a:lvl1pPr>
          </a:lstStyle>
          <a:p>
            <a:pPr>
              <a:defRPr/>
            </a:pPr>
            <a:r>
              <a:rPr lang="en-US"/>
              <a:t>© 2012 Hands &amp; Voices</a:t>
            </a:r>
          </a:p>
        </p:txBody>
      </p:sp>
      <p:sp>
        <p:nvSpPr>
          <p:cNvPr id="9" name="Slide Number Placeholder 5">
            <a:extLst>
              <a:ext uri="{FF2B5EF4-FFF2-40B4-BE49-F238E27FC236}">
                <a16:creationId xmlns:a16="http://schemas.microsoft.com/office/drawing/2014/main" id="{82573419-7BBB-4FF0-9647-3223EC8C6ABF}"/>
              </a:ext>
            </a:extLst>
          </p:cNvPr>
          <p:cNvSpPr>
            <a:spLocks noGrp="1"/>
          </p:cNvSpPr>
          <p:nvPr>
            <p:ph type="sldNum" sz="quarter" idx="12"/>
          </p:nvPr>
        </p:nvSpPr>
        <p:spPr>
          <a:ln/>
        </p:spPr>
        <p:txBody>
          <a:bodyPr/>
          <a:lstStyle>
            <a:lvl1pPr>
              <a:defRPr/>
            </a:lvl1pPr>
          </a:lstStyle>
          <a:p>
            <a:pPr>
              <a:defRPr/>
            </a:pPr>
            <a:fld id="{6BDA2AB7-F74D-4D85-AF47-2F292AECD3B7}" type="slidenum">
              <a:rPr lang="en-US" altLang="en-US"/>
              <a:pPr>
                <a:defRPr/>
              </a:pPr>
              <a:t>‹#›</a:t>
            </a:fld>
            <a:endParaRPr lang="en-US" altLang="en-US"/>
          </a:p>
        </p:txBody>
      </p:sp>
    </p:spTree>
    <p:extLst>
      <p:ext uri="{BB962C8B-B14F-4D97-AF65-F5344CB8AC3E}">
        <p14:creationId xmlns:p14="http://schemas.microsoft.com/office/powerpoint/2010/main" val="2327881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53D93A4-EAA8-4BF9-94DD-6046D8756720}"/>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D9DDAE77-B7AB-4AAB-B5F9-6595F04643CA}"/>
              </a:ext>
            </a:extLst>
          </p:cNvPr>
          <p:cNvSpPr>
            <a:spLocks noGrp="1"/>
          </p:cNvSpPr>
          <p:nvPr>
            <p:ph type="ftr" sz="quarter" idx="11"/>
          </p:nvPr>
        </p:nvSpPr>
        <p:spPr/>
        <p:txBody>
          <a:bodyPr/>
          <a:lstStyle>
            <a:lvl1pPr>
              <a:defRPr/>
            </a:lvl1pPr>
          </a:lstStyle>
          <a:p>
            <a:pPr>
              <a:defRPr/>
            </a:pPr>
            <a:r>
              <a:rPr lang="en-US"/>
              <a:t>© 2012 Hands &amp; Voices</a:t>
            </a:r>
          </a:p>
        </p:txBody>
      </p:sp>
      <p:sp>
        <p:nvSpPr>
          <p:cNvPr id="5" name="Slide Number Placeholder 5">
            <a:extLst>
              <a:ext uri="{FF2B5EF4-FFF2-40B4-BE49-F238E27FC236}">
                <a16:creationId xmlns:a16="http://schemas.microsoft.com/office/drawing/2014/main" id="{D8BF1C1B-D5F4-4C8D-8C26-AA434D60851A}"/>
              </a:ext>
            </a:extLst>
          </p:cNvPr>
          <p:cNvSpPr>
            <a:spLocks noGrp="1"/>
          </p:cNvSpPr>
          <p:nvPr>
            <p:ph type="sldNum" sz="quarter" idx="12"/>
          </p:nvPr>
        </p:nvSpPr>
        <p:spPr>
          <a:ln/>
        </p:spPr>
        <p:txBody>
          <a:bodyPr/>
          <a:lstStyle>
            <a:lvl1pPr>
              <a:defRPr/>
            </a:lvl1pPr>
          </a:lstStyle>
          <a:p>
            <a:pPr>
              <a:defRPr/>
            </a:pPr>
            <a:fld id="{D6634226-4FB8-472C-B88F-29599082FA65}" type="slidenum">
              <a:rPr lang="en-US" altLang="en-US"/>
              <a:pPr>
                <a:defRPr/>
              </a:pPr>
              <a:t>‹#›</a:t>
            </a:fld>
            <a:endParaRPr lang="en-US" altLang="en-US"/>
          </a:p>
        </p:txBody>
      </p:sp>
    </p:spTree>
    <p:extLst>
      <p:ext uri="{BB962C8B-B14F-4D97-AF65-F5344CB8AC3E}">
        <p14:creationId xmlns:p14="http://schemas.microsoft.com/office/powerpoint/2010/main" val="4488956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F9FA793-7317-476A-A304-BF8F926C0BB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5C9758E1-B29F-4FF8-B6FD-41BD85D5FFA6}"/>
              </a:ext>
            </a:extLst>
          </p:cNvPr>
          <p:cNvSpPr>
            <a:spLocks noGrp="1"/>
          </p:cNvSpPr>
          <p:nvPr>
            <p:ph type="ftr" sz="quarter" idx="11"/>
          </p:nvPr>
        </p:nvSpPr>
        <p:spPr/>
        <p:txBody>
          <a:bodyPr/>
          <a:lstStyle>
            <a:lvl1pPr>
              <a:defRPr/>
            </a:lvl1pPr>
          </a:lstStyle>
          <a:p>
            <a:pPr>
              <a:defRPr/>
            </a:pPr>
            <a:r>
              <a:rPr lang="en-US"/>
              <a:t>© 2012 Hands &amp; Voices</a:t>
            </a:r>
          </a:p>
        </p:txBody>
      </p:sp>
      <p:sp>
        <p:nvSpPr>
          <p:cNvPr id="4" name="Slide Number Placeholder 5">
            <a:extLst>
              <a:ext uri="{FF2B5EF4-FFF2-40B4-BE49-F238E27FC236}">
                <a16:creationId xmlns:a16="http://schemas.microsoft.com/office/drawing/2014/main" id="{622956BA-045F-4F53-AA5F-DE093B9E3E46}"/>
              </a:ext>
            </a:extLst>
          </p:cNvPr>
          <p:cNvSpPr>
            <a:spLocks noGrp="1"/>
          </p:cNvSpPr>
          <p:nvPr>
            <p:ph type="sldNum" sz="quarter" idx="12"/>
          </p:nvPr>
        </p:nvSpPr>
        <p:spPr>
          <a:ln/>
        </p:spPr>
        <p:txBody>
          <a:bodyPr/>
          <a:lstStyle>
            <a:lvl1pPr>
              <a:defRPr/>
            </a:lvl1pPr>
          </a:lstStyle>
          <a:p>
            <a:pPr>
              <a:defRPr/>
            </a:pPr>
            <a:fld id="{24061CAF-067A-4719-82C7-6367F5F84104}" type="slidenum">
              <a:rPr lang="en-US" altLang="en-US"/>
              <a:pPr>
                <a:defRPr/>
              </a:pPr>
              <a:t>‹#›</a:t>
            </a:fld>
            <a:endParaRPr lang="en-US" altLang="en-US"/>
          </a:p>
        </p:txBody>
      </p:sp>
    </p:spTree>
    <p:extLst>
      <p:ext uri="{BB962C8B-B14F-4D97-AF65-F5344CB8AC3E}">
        <p14:creationId xmlns:p14="http://schemas.microsoft.com/office/powerpoint/2010/main" val="15500502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29EA4C6A-2632-4C40-B11B-D87F4913E177}"/>
              </a:ext>
            </a:extLst>
          </p:cNvPr>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Right Triangle 5">
            <a:extLst>
              <a:ext uri="{FF2B5EF4-FFF2-40B4-BE49-F238E27FC236}">
                <a16:creationId xmlns:a16="http://schemas.microsoft.com/office/drawing/2014/main" id="{4810A9E4-49E8-42C5-A47F-FD19C21302AD}"/>
              </a:ext>
            </a:extLst>
          </p:cNvPr>
          <p:cNvSpPr/>
          <p:nvPr/>
        </p:nvSpPr>
        <p:spPr>
          <a:xfrm rot="5400000">
            <a:off x="1720851" y="-1720850"/>
            <a:ext cx="6858000" cy="1029970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lvl="0"/>
            <a:r>
              <a:rPr lang="en-US"/>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E5479734-965A-460C-BFBC-6510E9BEBB31}"/>
              </a:ext>
            </a:extLst>
          </p:cNvPr>
          <p:cNvSpPr>
            <a:spLocks noGrp="1"/>
          </p:cNvSpPr>
          <p:nvPr>
            <p:ph type="dt" sz="half" idx="10"/>
          </p:nvPr>
        </p:nvSpPr>
        <p:spPr/>
        <p:txBody>
          <a:bodyPr/>
          <a:lstStyle>
            <a:lvl1pPr>
              <a:defRPr/>
            </a:lvl1pPr>
          </a:lstStyle>
          <a:p>
            <a:pPr>
              <a:defRPr/>
            </a:pPr>
            <a:endParaRPr lang="en-US"/>
          </a:p>
        </p:txBody>
      </p:sp>
      <p:sp>
        <p:nvSpPr>
          <p:cNvPr id="8" name="Footer Placeholder 5">
            <a:extLst>
              <a:ext uri="{FF2B5EF4-FFF2-40B4-BE49-F238E27FC236}">
                <a16:creationId xmlns:a16="http://schemas.microsoft.com/office/drawing/2014/main" id="{0C803D02-A08C-455A-B8F3-6E222CE4797B}"/>
              </a:ext>
            </a:extLst>
          </p:cNvPr>
          <p:cNvSpPr>
            <a:spLocks noGrp="1"/>
          </p:cNvSpPr>
          <p:nvPr>
            <p:ph type="ftr" sz="quarter" idx="11"/>
          </p:nvPr>
        </p:nvSpPr>
        <p:spPr/>
        <p:txBody>
          <a:bodyPr/>
          <a:lstStyle>
            <a:lvl1pPr>
              <a:defRPr>
                <a:solidFill>
                  <a:schemeClr val="tx2"/>
                </a:solidFill>
              </a:defRPr>
            </a:lvl1pPr>
          </a:lstStyle>
          <a:p>
            <a:pPr>
              <a:defRPr/>
            </a:pPr>
            <a:r>
              <a:rPr lang="en-US"/>
              <a:t>© 2012 Hands &amp; Voices</a:t>
            </a:r>
          </a:p>
        </p:txBody>
      </p:sp>
      <p:sp>
        <p:nvSpPr>
          <p:cNvPr id="9" name="Slide Number Placeholder 6">
            <a:extLst>
              <a:ext uri="{FF2B5EF4-FFF2-40B4-BE49-F238E27FC236}">
                <a16:creationId xmlns:a16="http://schemas.microsoft.com/office/drawing/2014/main" id="{E4D234F5-FC28-46EA-A4DA-90A10B9A1580}"/>
              </a:ext>
            </a:extLst>
          </p:cNvPr>
          <p:cNvSpPr>
            <a:spLocks noGrp="1"/>
          </p:cNvSpPr>
          <p:nvPr>
            <p:ph type="sldNum" sz="quarter" idx="12"/>
          </p:nvPr>
        </p:nvSpPr>
        <p:spPr>
          <a:ln>
            <a:solidFill>
              <a:schemeClr val="tx2"/>
            </a:solidFill>
          </a:ln>
        </p:spPr>
        <p:txBody>
          <a:bodyPr/>
          <a:lstStyle>
            <a:lvl1pPr>
              <a:defRPr smtClean="0">
                <a:solidFill>
                  <a:schemeClr val="tx2"/>
                </a:solidFill>
              </a:defRPr>
            </a:lvl1pPr>
          </a:lstStyle>
          <a:p>
            <a:pPr>
              <a:defRPr/>
            </a:pPr>
            <a:fld id="{F21D98FB-2C62-4220-B9AF-481B10D48086}" type="slidenum">
              <a:rPr lang="en-US" altLang="en-US"/>
              <a:pPr>
                <a:defRPr/>
              </a:pPr>
              <a:t>‹#›</a:t>
            </a:fld>
            <a:endParaRPr lang="en-US" altLang="en-US"/>
          </a:p>
        </p:txBody>
      </p:sp>
    </p:spTree>
    <p:extLst>
      <p:ext uri="{BB962C8B-B14F-4D97-AF65-F5344CB8AC3E}">
        <p14:creationId xmlns:p14="http://schemas.microsoft.com/office/powerpoint/2010/main" val="31624307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8098D3C2-1359-4A83-8ACC-4B437A668C9B}"/>
              </a:ext>
            </a:extLst>
          </p:cNvPr>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6" name="Freeform 9">
            <a:extLst>
              <a:ext uri="{FF2B5EF4-FFF2-40B4-BE49-F238E27FC236}">
                <a16:creationId xmlns:a16="http://schemas.microsoft.com/office/drawing/2014/main" id="{90646F21-BD28-4EB3-8774-699F7023A851}"/>
              </a:ext>
            </a:extLst>
          </p:cNvPr>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rtlCol="0" anchor="ctr">
            <a:normAutofit/>
          </a:bodyPr>
          <a:lstStyle>
            <a:lvl1pPr algn="r">
              <a:defRPr/>
            </a:lvl1pPr>
          </a:lstStyle>
          <a:p>
            <a:pPr lvl="0"/>
            <a:r>
              <a:rPr lang="en-US" noProof="0"/>
              <a:t>Click icon to add picture</a:t>
            </a:r>
            <a:endParaRPr lang="en-US" noProof="0" dirty="0"/>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a:extLst>
              <a:ext uri="{FF2B5EF4-FFF2-40B4-BE49-F238E27FC236}">
                <a16:creationId xmlns:a16="http://schemas.microsoft.com/office/drawing/2014/main" id="{098A7B2D-CD9B-4370-847B-ACDE8E73624E}"/>
              </a:ext>
            </a:extLst>
          </p:cNvPr>
          <p:cNvSpPr>
            <a:spLocks noGrp="1"/>
          </p:cNvSpPr>
          <p:nvPr>
            <p:ph type="dt" sz="half" idx="15"/>
          </p:nvPr>
        </p:nvSpPr>
        <p:spPr/>
        <p:txBody>
          <a:bodyPr/>
          <a:lstStyle>
            <a:lvl1pPr>
              <a:defRPr/>
            </a:lvl1pPr>
          </a:lstStyle>
          <a:p>
            <a:pPr>
              <a:defRPr/>
            </a:pPr>
            <a:endParaRPr lang="en-US"/>
          </a:p>
        </p:txBody>
      </p:sp>
      <p:sp>
        <p:nvSpPr>
          <p:cNvPr id="8" name="Footer Placeholder 5">
            <a:extLst>
              <a:ext uri="{FF2B5EF4-FFF2-40B4-BE49-F238E27FC236}">
                <a16:creationId xmlns:a16="http://schemas.microsoft.com/office/drawing/2014/main" id="{974E6557-C25C-4864-B236-070F45634027}"/>
              </a:ext>
            </a:extLst>
          </p:cNvPr>
          <p:cNvSpPr>
            <a:spLocks noGrp="1"/>
          </p:cNvSpPr>
          <p:nvPr>
            <p:ph type="ftr" sz="quarter" idx="16"/>
          </p:nvPr>
        </p:nvSpPr>
        <p:spPr/>
        <p:txBody>
          <a:bodyPr/>
          <a:lstStyle>
            <a:lvl1pPr>
              <a:defRPr/>
            </a:lvl1pPr>
          </a:lstStyle>
          <a:p>
            <a:pPr>
              <a:defRPr/>
            </a:pPr>
            <a:r>
              <a:rPr lang="en-US"/>
              <a:t>© 2012 Hands &amp; Voices</a:t>
            </a:r>
          </a:p>
        </p:txBody>
      </p:sp>
      <p:sp>
        <p:nvSpPr>
          <p:cNvPr id="9" name="Slide Number Placeholder 6">
            <a:extLst>
              <a:ext uri="{FF2B5EF4-FFF2-40B4-BE49-F238E27FC236}">
                <a16:creationId xmlns:a16="http://schemas.microsoft.com/office/drawing/2014/main" id="{305D5FDF-597A-4470-ABAD-8A3B42B5A9F7}"/>
              </a:ext>
            </a:extLst>
          </p:cNvPr>
          <p:cNvSpPr>
            <a:spLocks noGrp="1"/>
          </p:cNvSpPr>
          <p:nvPr>
            <p:ph type="sldNum" sz="quarter" idx="17"/>
          </p:nvPr>
        </p:nvSpPr>
        <p:spPr/>
        <p:txBody>
          <a:bodyPr/>
          <a:lstStyle>
            <a:lvl1pPr>
              <a:defRPr smtClean="0"/>
            </a:lvl1pPr>
          </a:lstStyle>
          <a:p>
            <a:pPr>
              <a:defRPr/>
            </a:pPr>
            <a:fld id="{6E90F0F3-404F-4BA0-8116-98452BEBBEE6}" type="slidenum">
              <a:rPr lang="en-US" altLang="en-US"/>
              <a:pPr>
                <a:defRPr/>
              </a:pPr>
              <a:t>‹#›</a:t>
            </a:fld>
            <a:endParaRPr lang="en-US" altLang="en-US"/>
          </a:p>
        </p:txBody>
      </p:sp>
    </p:spTree>
    <p:extLst>
      <p:ext uri="{BB962C8B-B14F-4D97-AF65-F5344CB8AC3E}">
        <p14:creationId xmlns:p14="http://schemas.microsoft.com/office/powerpoint/2010/main" val="9195492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2C3188-37AE-416B-9AE9-E547C68928A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E732B9D8-E01B-4A3F-8C9A-1CAFE521DF39}"/>
              </a:ext>
            </a:extLst>
          </p:cNvPr>
          <p:cNvSpPr>
            <a:spLocks noGrp="1"/>
          </p:cNvSpPr>
          <p:nvPr>
            <p:ph type="ftr" sz="quarter" idx="11"/>
          </p:nvPr>
        </p:nvSpPr>
        <p:spPr/>
        <p:txBody>
          <a:bodyPr/>
          <a:lstStyle>
            <a:lvl1pPr>
              <a:defRPr/>
            </a:lvl1pPr>
          </a:lstStyle>
          <a:p>
            <a:pPr>
              <a:defRPr/>
            </a:pPr>
            <a:r>
              <a:rPr lang="en-US"/>
              <a:t>© 2012 Hands &amp; Voices</a:t>
            </a:r>
          </a:p>
        </p:txBody>
      </p:sp>
      <p:sp>
        <p:nvSpPr>
          <p:cNvPr id="6" name="Slide Number Placeholder 5">
            <a:extLst>
              <a:ext uri="{FF2B5EF4-FFF2-40B4-BE49-F238E27FC236}">
                <a16:creationId xmlns:a16="http://schemas.microsoft.com/office/drawing/2014/main" id="{3B273A4D-8DB3-413B-8F26-668AEFA0EE6F}"/>
              </a:ext>
            </a:extLst>
          </p:cNvPr>
          <p:cNvSpPr>
            <a:spLocks noGrp="1"/>
          </p:cNvSpPr>
          <p:nvPr>
            <p:ph type="sldNum" sz="quarter" idx="12"/>
          </p:nvPr>
        </p:nvSpPr>
        <p:spPr>
          <a:ln/>
        </p:spPr>
        <p:txBody>
          <a:bodyPr/>
          <a:lstStyle>
            <a:lvl1pPr>
              <a:defRPr/>
            </a:lvl1pPr>
          </a:lstStyle>
          <a:p>
            <a:pPr>
              <a:defRPr/>
            </a:pPr>
            <a:fld id="{7C9DF18D-5F78-4630-B696-4C6F672FCA90}" type="slidenum">
              <a:rPr lang="en-US" altLang="en-US"/>
              <a:pPr>
                <a:defRPr/>
              </a:pPr>
              <a:t>‹#›</a:t>
            </a:fld>
            <a:endParaRPr lang="en-US" altLang="en-US"/>
          </a:p>
        </p:txBody>
      </p:sp>
    </p:spTree>
    <p:extLst>
      <p:ext uri="{BB962C8B-B14F-4D97-AF65-F5344CB8AC3E}">
        <p14:creationId xmlns:p14="http://schemas.microsoft.com/office/powerpoint/2010/main" val="10603439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754E2-D95F-4ADE-88BD-0E71BED8F4F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B0442304-B147-428B-83B5-9FD87D492333}"/>
              </a:ext>
            </a:extLst>
          </p:cNvPr>
          <p:cNvSpPr>
            <a:spLocks noGrp="1"/>
          </p:cNvSpPr>
          <p:nvPr>
            <p:ph type="ftr" sz="quarter" idx="11"/>
          </p:nvPr>
        </p:nvSpPr>
        <p:spPr/>
        <p:txBody>
          <a:bodyPr/>
          <a:lstStyle>
            <a:lvl1pPr>
              <a:defRPr/>
            </a:lvl1pPr>
          </a:lstStyle>
          <a:p>
            <a:pPr>
              <a:defRPr/>
            </a:pPr>
            <a:r>
              <a:rPr lang="en-US"/>
              <a:t>© 2012 Hands &amp; Voices</a:t>
            </a:r>
          </a:p>
        </p:txBody>
      </p:sp>
      <p:sp>
        <p:nvSpPr>
          <p:cNvPr id="6" name="Slide Number Placeholder 5">
            <a:extLst>
              <a:ext uri="{FF2B5EF4-FFF2-40B4-BE49-F238E27FC236}">
                <a16:creationId xmlns:a16="http://schemas.microsoft.com/office/drawing/2014/main" id="{0E6DB5AE-067B-414D-A219-4BD2ABA22E00}"/>
              </a:ext>
            </a:extLst>
          </p:cNvPr>
          <p:cNvSpPr>
            <a:spLocks noGrp="1"/>
          </p:cNvSpPr>
          <p:nvPr>
            <p:ph type="sldNum" sz="quarter" idx="12"/>
          </p:nvPr>
        </p:nvSpPr>
        <p:spPr>
          <a:ln/>
        </p:spPr>
        <p:txBody>
          <a:bodyPr/>
          <a:lstStyle>
            <a:lvl1pPr>
              <a:defRPr/>
            </a:lvl1pPr>
          </a:lstStyle>
          <a:p>
            <a:pPr>
              <a:defRPr/>
            </a:pPr>
            <a:fld id="{740CA2C7-A05F-4DF0-B4F0-E7D49FA95B62}" type="slidenum">
              <a:rPr lang="en-US" altLang="en-US"/>
              <a:pPr>
                <a:defRPr/>
              </a:pPr>
              <a:t>‹#›</a:t>
            </a:fld>
            <a:endParaRPr lang="en-US" altLang="en-US"/>
          </a:p>
        </p:txBody>
      </p:sp>
    </p:spTree>
    <p:extLst>
      <p:ext uri="{BB962C8B-B14F-4D97-AF65-F5344CB8AC3E}">
        <p14:creationId xmlns:p14="http://schemas.microsoft.com/office/powerpoint/2010/main" val="78534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6/16/2019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4817695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36800" y="152400"/>
            <a:ext cx="9550400" cy="1371600"/>
          </a:xfrm>
        </p:spPr>
        <p:txBody>
          <a:bodyPr/>
          <a:lstStyle/>
          <a:p>
            <a:r>
              <a:rPr lang="en-US"/>
              <a:t>Click to edit Master title style</a:t>
            </a:r>
          </a:p>
        </p:txBody>
      </p:sp>
      <p:sp>
        <p:nvSpPr>
          <p:cNvPr id="3" name="ClipArt Placeholder 2"/>
          <p:cNvSpPr>
            <a:spLocks noGrp="1"/>
          </p:cNvSpPr>
          <p:nvPr>
            <p:ph type="clipArt" sz="half" idx="1"/>
          </p:nvPr>
        </p:nvSpPr>
        <p:spPr>
          <a:xfrm>
            <a:off x="2540000" y="1676400"/>
            <a:ext cx="4622800" cy="4800600"/>
          </a:xfrm>
        </p:spPr>
        <p:txBody>
          <a:bodyPr rtlCol="0">
            <a:normAutofit/>
          </a:bodyPr>
          <a:lstStyle/>
          <a:p>
            <a:pPr lvl="0"/>
            <a:endParaRPr lang="en-US" noProof="0"/>
          </a:p>
        </p:txBody>
      </p:sp>
      <p:sp>
        <p:nvSpPr>
          <p:cNvPr id="4" name="Text Placeholder 3"/>
          <p:cNvSpPr>
            <a:spLocks noGrp="1"/>
          </p:cNvSpPr>
          <p:nvPr>
            <p:ph type="body" sz="half" idx="2"/>
          </p:nvPr>
        </p:nvSpPr>
        <p:spPr>
          <a:xfrm>
            <a:off x="7366000" y="1676400"/>
            <a:ext cx="4622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98971EF-A7ED-46F8-841C-E43525CAB7EF}"/>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DC916AD-5D44-4558-8A4F-7F3C6AEC3BE2}"/>
              </a:ext>
            </a:extLst>
          </p:cNvPr>
          <p:cNvSpPr>
            <a:spLocks noGrp="1"/>
          </p:cNvSpPr>
          <p:nvPr>
            <p:ph type="ftr" sz="quarter" idx="11"/>
          </p:nvPr>
        </p:nvSpPr>
        <p:spPr/>
        <p:txBody>
          <a:bodyPr/>
          <a:lstStyle>
            <a:lvl1pPr>
              <a:defRPr/>
            </a:lvl1pPr>
          </a:lstStyle>
          <a:p>
            <a:pPr>
              <a:defRPr/>
            </a:pPr>
            <a:r>
              <a:rPr lang="en-US"/>
              <a:t>© 2012 Hands &amp; Voices</a:t>
            </a:r>
          </a:p>
        </p:txBody>
      </p:sp>
      <p:sp>
        <p:nvSpPr>
          <p:cNvPr id="7" name="Slide Number Placeholder 5">
            <a:extLst>
              <a:ext uri="{FF2B5EF4-FFF2-40B4-BE49-F238E27FC236}">
                <a16:creationId xmlns:a16="http://schemas.microsoft.com/office/drawing/2014/main" id="{F0F0EE5B-29C1-4C5A-BEF4-578E36697AF3}"/>
              </a:ext>
            </a:extLst>
          </p:cNvPr>
          <p:cNvSpPr>
            <a:spLocks noGrp="1"/>
          </p:cNvSpPr>
          <p:nvPr>
            <p:ph type="sldNum" sz="quarter" idx="12"/>
          </p:nvPr>
        </p:nvSpPr>
        <p:spPr>
          <a:ln/>
        </p:spPr>
        <p:txBody>
          <a:bodyPr/>
          <a:lstStyle>
            <a:lvl1pPr>
              <a:defRPr/>
            </a:lvl1pPr>
          </a:lstStyle>
          <a:p>
            <a:pPr>
              <a:defRPr/>
            </a:pPr>
            <a:fld id="{3BF11598-B4EC-439C-8BEB-6547E3EB2D38}" type="slidenum">
              <a:rPr lang="en-US" altLang="en-US"/>
              <a:pPr>
                <a:defRPr/>
              </a:pPr>
              <a:t>‹#›</a:t>
            </a:fld>
            <a:endParaRPr lang="en-US" altLang="en-US"/>
          </a:p>
        </p:txBody>
      </p:sp>
    </p:spTree>
    <p:extLst>
      <p:ext uri="{BB962C8B-B14F-4D97-AF65-F5344CB8AC3E}">
        <p14:creationId xmlns:p14="http://schemas.microsoft.com/office/powerpoint/2010/main" val="5926555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336800" y="152400"/>
            <a:ext cx="9550400" cy="1371600"/>
          </a:xfrm>
        </p:spPr>
        <p:txBody>
          <a:bodyPr/>
          <a:lstStyle/>
          <a:p>
            <a:r>
              <a:rPr lang="en-US"/>
              <a:t>Click to edit Master title style</a:t>
            </a:r>
          </a:p>
        </p:txBody>
      </p:sp>
      <p:sp>
        <p:nvSpPr>
          <p:cNvPr id="3" name="Text Placeholder 2"/>
          <p:cNvSpPr>
            <a:spLocks noGrp="1"/>
          </p:cNvSpPr>
          <p:nvPr>
            <p:ph type="body" sz="half" idx="1"/>
          </p:nvPr>
        </p:nvSpPr>
        <p:spPr>
          <a:xfrm>
            <a:off x="2540000" y="1676400"/>
            <a:ext cx="4622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7366000" y="1676400"/>
            <a:ext cx="4622800" cy="4800600"/>
          </a:xfrm>
        </p:spPr>
        <p:txBody>
          <a:bodyPr rtlCol="0">
            <a:normAutofit/>
          </a:bodyPr>
          <a:lstStyle/>
          <a:p>
            <a:pPr lvl="0"/>
            <a:endParaRPr lang="en-US" noProof="0"/>
          </a:p>
        </p:txBody>
      </p:sp>
      <p:sp>
        <p:nvSpPr>
          <p:cNvPr id="5" name="Date Placeholder 3">
            <a:extLst>
              <a:ext uri="{FF2B5EF4-FFF2-40B4-BE49-F238E27FC236}">
                <a16:creationId xmlns:a16="http://schemas.microsoft.com/office/drawing/2014/main" id="{3BF28A80-855B-4B18-BD24-0799B7A9D549}"/>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4F04F209-7332-4AA9-A5CA-CBA437E0E91A}"/>
              </a:ext>
            </a:extLst>
          </p:cNvPr>
          <p:cNvSpPr>
            <a:spLocks noGrp="1"/>
          </p:cNvSpPr>
          <p:nvPr>
            <p:ph type="ftr" sz="quarter" idx="11"/>
          </p:nvPr>
        </p:nvSpPr>
        <p:spPr/>
        <p:txBody>
          <a:bodyPr/>
          <a:lstStyle>
            <a:lvl1pPr>
              <a:defRPr/>
            </a:lvl1pPr>
          </a:lstStyle>
          <a:p>
            <a:pPr>
              <a:defRPr/>
            </a:pPr>
            <a:r>
              <a:rPr lang="en-US"/>
              <a:t>© 2012 Hands &amp; Voices</a:t>
            </a:r>
          </a:p>
        </p:txBody>
      </p:sp>
      <p:sp>
        <p:nvSpPr>
          <p:cNvPr id="7" name="Slide Number Placeholder 5">
            <a:extLst>
              <a:ext uri="{FF2B5EF4-FFF2-40B4-BE49-F238E27FC236}">
                <a16:creationId xmlns:a16="http://schemas.microsoft.com/office/drawing/2014/main" id="{98E02B47-56C3-42CC-95B2-F4803D0D307C}"/>
              </a:ext>
            </a:extLst>
          </p:cNvPr>
          <p:cNvSpPr>
            <a:spLocks noGrp="1"/>
          </p:cNvSpPr>
          <p:nvPr>
            <p:ph type="sldNum" sz="quarter" idx="12"/>
          </p:nvPr>
        </p:nvSpPr>
        <p:spPr>
          <a:ln/>
        </p:spPr>
        <p:txBody>
          <a:bodyPr/>
          <a:lstStyle>
            <a:lvl1pPr>
              <a:defRPr/>
            </a:lvl1pPr>
          </a:lstStyle>
          <a:p>
            <a:pPr>
              <a:defRPr/>
            </a:pPr>
            <a:fld id="{99B9AA91-432F-4E8A-8F28-CCF5AE342285}" type="slidenum">
              <a:rPr lang="en-US" altLang="en-US"/>
              <a:pPr>
                <a:defRPr/>
              </a:pPr>
              <a:t>‹#›</a:t>
            </a:fld>
            <a:endParaRPr lang="en-US" altLang="en-US"/>
          </a:p>
        </p:txBody>
      </p:sp>
    </p:spTree>
    <p:extLst>
      <p:ext uri="{BB962C8B-B14F-4D97-AF65-F5344CB8AC3E}">
        <p14:creationId xmlns:p14="http://schemas.microsoft.com/office/powerpoint/2010/main" val="1263158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36800" y="152400"/>
            <a:ext cx="9550400" cy="1371600"/>
          </a:xfrm>
        </p:spPr>
        <p:txBody>
          <a:bodyPr/>
          <a:lstStyle/>
          <a:p>
            <a:r>
              <a:rPr lang="en-US"/>
              <a:t>Click to edit Master title style</a:t>
            </a:r>
          </a:p>
        </p:txBody>
      </p:sp>
      <p:sp>
        <p:nvSpPr>
          <p:cNvPr id="3" name="Text Placeholder 2"/>
          <p:cNvSpPr>
            <a:spLocks noGrp="1"/>
          </p:cNvSpPr>
          <p:nvPr>
            <p:ph type="body" sz="half" idx="1"/>
          </p:nvPr>
        </p:nvSpPr>
        <p:spPr>
          <a:xfrm>
            <a:off x="2540000" y="1676400"/>
            <a:ext cx="4622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366000" y="1676400"/>
            <a:ext cx="4622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D7DA3CD-EC48-46CE-8A99-6D7A4022541C}"/>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07C60F4-1107-4B9C-B439-5C8786E7C903}"/>
              </a:ext>
            </a:extLst>
          </p:cNvPr>
          <p:cNvSpPr>
            <a:spLocks noGrp="1"/>
          </p:cNvSpPr>
          <p:nvPr>
            <p:ph type="ftr" sz="quarter" idx="11"/>
          </p:nvPr>
        </p:nvSpPr>
        <p:spPr/>
        <p:txBody>
          <a:bodyPr/>
          <a:lstStyle>
            <a:lvl1pPr>
              <a:defRPr/>
            </a:lvl1pPr>
          </a:lstStyle>
          <a:p>
            <a:pPr>
              <a:defRPr/>
            </a:pPr>
            <a:r>
              <a:rPr lang="en-US"/>
              <a:t>© 2012 Hands &amp; Voices</a:t>
            </a:r>
          </a:p>
        </p:txBody>
      </p:sp>
      <p:sp>
        <p:nvSpPr>
          <p:cNvPr id="7" name="Slide Number Placeholder 5">
            <a:extLst>
              <a:ext uri="{FF2B5EF4-FFF2-40B4-BE49-F238E27FC236}">
                <a16:creationId xmlns:a16="http://schemas.microsoft.com/office/drawing/2014/main" id="{649EF3BA-BCC3-4A75-B10A-7B8BCC38BF82}"/>
              </a:ext>
            </a:extLst>
          </p:cNvPr>
          <p:cNvSpPr>
            <a:spLocks noGrp="1"/>
          </p:cNvSpPr>
          <p:nvPr>
            <p:ph type="sldNum" sz="quarter" idx="12"/>
          </p:nvPr>
        </p:nvSpPr>
        <p:spPr>
          <a:ln/>
        </p:spPr>
        <p:txBody>
          <a:bodyPr/>
          <a:lstStyle>
            <a:lvl1pPr>
              <a:defRPr/>
            </a:lvl1pPr>
          </a:lstStyle>
          <a:p>
            <a:pPr>
              <a:defRPr/>
            </a:pPr>
            <a:fld id="{EA293997-CA02-47EF-BEA7-6B3DED130AAB}" type="slidenum">
              <a:rPr lang="en-US" altLang="en-US"/>
              <a:pPr>
                <a:defRPr/>
              </a:pPr>
              <a:t>‹#›</a:t>
            </a:fld>
            <a:endParaRPr lang="en-US" altLang="en-US"/>
          </a:p>
        </p:txBody>
      </p:sp>
    </p:spTree>
    <p:extLst>
      <p:ext uri="{BB962C8B-B14F-4D97-AF65-F5344CB8AC3E}">
        <p14:creationId xmlns:p14="http://schemas.microsoft.com/office/powerpoint/2010/main" val="1376690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6/16/2019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0720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E99F462-093F-4566-844B-4C71F2739DA5}" type="datetimeFigureOut">
              <a:rPr lang="en-US" smtClean="0"/>
              <a:t>6/16/2019</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5962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3D24A7AC-904D-4781-85BA-7D10C17ED021}" type="datetimeFigureOut">
              <a:rPr lang="en-US" smtClean="0"/>
              <a:t>6/16/2019</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72890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E331444B-B92B-4E27-8C94-BB93EAF5CB18}" type="datetimeFigureOut">
              <a:rPr lang="en-US" smtClean="0"/>
              <a:t>6/16/2019</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45165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6/16/2019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85186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7.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9D6E9DEC-419B-4CC5-A080-3B06BD5A8291}" type="datetimeFigureOut">
              <a:rPr lang="en-US" smtClean="0"/>
              <a:t>6/16/2019</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60176362"/>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00584"/>
            <a:ext cx="12192000" cy="1453896"/>
          </a:xfrm>
          <a:prstGeom prst="rect">
            <a:avLst/>
          </a:prstGeom>
          <a:solidFill>
            <a:srgbClr val="FFFFFF"/>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0" y="167641"/>
            <a:ext cx="12192000" cy="1154314"/>
          </a:xfrm>
          <a:prstGeom prst="rect">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182880"/>
            <a:ext cx="10972800" cy="11116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r>
              <a:rPr lang="en-US"/>
              <a:t>Hands &amp; Voices 2014</a:t>
            </a: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r>
              <a:rPr lang="en-US"/>
              <a:t>Copyright Hands &amp; Voices 2016</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4B299E65-BC98-483A-8DDE-40B0893A437C}" type="slidenum">
              <a:rPr lang="en-US" smtClean="0"/>
              <a:pPr/>
              <a:t>‹#›</a:t>
            </a:fld>
            <a:endParaRPr lang="en-US" dirty="0"/>
          </a:p>
        </p:txBody>
      </p:sp>
      <p:sp>
        <p:nvSpPr>
          <p:cNvPr id="9" name="Rectangle 8"/>
          <p:cNvSpPr/>
          <p:nvPr/>
        </p:nvSpPr>
        <p:spPr>
          <a:xfrm>
            <a:off x="0" y="1368552"/>
            <a:ext cx="12192000" cy="149352"/>
          </a:xfrm>
          <a:prstGeom prst="rect">
            <a:avLst/>
          </a:prstGeom>
          <a:solidFill>
            <a:schemeClr val="accent1">
              <a:lumMod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3199" y="73870"/>
            <a:ext cx="1167137" cy="1433747"/>
          </a:xfrm>
          <a:prstGeom prst="rect">
            <a:avLst/>
          </a:prstGeom>
        </p:spPr>
      </p:pic>
      <p:pic>
        <p:nvPicPr>
          <p:cNvPr id="11" name="Picture 10"/>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668001" y="147447"/>
            <a:ext cx="1343377" cy="1360170"/>
          </a:xfrm>
          <a:prstGeom prst="rect">
            <a:avLst/>
          </a:prstGeom>
        </p:spPr>
      </p:pic>
    </p:spTree>
    <p:extLst>
      <p:ext uri="{BB962C8B-B14F-4D97-AF65-F5344CB8AC3E}">
        <p14:creationId xmlns:p14="http://schemas.microsoft.com/office/powerpoint/2010/main" val="100861237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hf sldNum="0" hdr="0" dt="0"/>
  <p:txStyles>
    <p:titleStyle>
      <a:lvl1pPr algn="ctr" defTabSz="914400" rtl="0" eaLnBrk="1" latinLnBrk="0" hangingPunct="1">
        <a:spcBef>
          <a:spcPct val="0"/>
        </a:spcBef>
        <a:buNone/>
        <a:defRPr sz="5400" b="0" kern="1200" cap="none" spc="0">
          <a:ln w="13970" cmpd="sng">
            <a:solidFill>
              <a:srgbClr val="FFFFFF"/>
            </a:solidFill>
            <a:prstDash val="solid"/>
          </a:ln>
          <a:solidFill>
            <a:srgbClr val="FFFFFF"/>
          </a:solidFill>
          <a:effectLst>
            <a:outerShdw blurRad="63500" dir="3600000" algn="tl" rotWithShape="0">
              <a:srgbClr val="000000">
                <a:alpha val="70000"/>
              </a:srgbClr>
            </a:outerShdw>
          </a:effectLst>
          <a:latin typeface="+mj-lt"/>
          <a:ea typeface="+mj-ea"/>
          <a:cs typeface="+mj-cs"/>
        </a:defRPr>
      </a:lvl1pPr>
    </p:titleStyle>
    <p:bodyStyle>
      <a:lvl1pPr marL="342900" indent="-342900" algn="l" defTabSz="914400" rtl="0" eaLnBrk="1" latinLnBrk="0" hangingPunct="1">
        <a:spcBef>
          <a:spcPct val="20000"/>
        </a:spcBef>
        <a:buClr>
          <a:schemeClr val="accent1"/>
        </a:buClr>
        <a:buSzPct val="100000"/>
        <a:buFont typeface="Arial" pitchFamily="34" charset="0"/>
        <a:buChar char="•"/>
        <a:defRPr sz="2400" kern="1200">
          <a:solidFill>
            <a:schemeClr val="tx2"/>
          </a:solidFill>
          <a:latin typeface="+mn-lt"/>
          <a:ea typeface="+mn-ea"/>
          <a:cs typeface="+mn-cs"/>
        </a:defRPr>
      </a:lvl1pPr>
      <a:lvl2pPr marL="742950" indent="-285750" algn="l" defTabSz="914400" rtl="0" eaLnBrk="1" latinLnBrk="0" hangingPunct="1">
        <a:spcBef>
          <a:spcPct val="20000"/>
        </a:spcBef>
        <a:buClr>
          <a:schemeClr val="accent2"/>
        </a:buClr>
        <a:buSzPct val="85000"/>
        <a:buFont typeface="Courier New" pitchFamily="49" charset="0"/>
        <a:buChar char="o"/>
        <a:defRPr sz="2000" kern="1200">
          <a:solidFill>
            <a:schemeClr val="tx2"/>
          </a:solidFill>
          <a:latin typeface="+mn-lt"/>
          <a:ea typeface="+mn-ea"/>
          <a:cs typeface="+mn-cs"/>
        </a:defRPr>
      </a:lvl2pPr>
      <a:lvl3pPr marL="11430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60020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2057400" indent="-228600" algn="l" defTabSz="914400" rtl="0" eaLnBrk="1" latinLnBrk="0" hangingPunct="1">
        <a:spcBef>
          <a:spcPct val="20000"/>
        </a:spcBef>
        <a:buClr>
          <a:schemeClr val="accent5"/>
        </a:buClr>
        <a:buFont typeface="Arial" pitchFamily="34" charset="0"/>
        <a:buChar char="•"/>
        <a:defRPr sz="1400" kern="1200" baseline="0">
          <a:solidFill>
            <a:schemeClr val="tx2"/>
          </a:solidFill>
          <a:latin typeface="+mn-lt"/>
          <a:ea typeface="+mn-ea"/>
          <a:cs typeface="+mn-cs"/>
        </a:defRPr>
      </a:lvl5pPr>
      <a:lvl6pPr marL="2514600" indent="-228600" algn="l" defTabSz="914400" rtl="0" eaLnBrk="1" latinLnBrk="0" hangingPunct="1">
        <a:spcBef>
          <a:spcPct val="20000"/>
        </a:spcBef>
        <a:buClr>
          <a:schemeClr val="accent6"/>
        </a:buClr>
        <a:buFont typeface="Arial" pitchFamily="34" charset="0"/>
        <a:buChar char="•"/>
        <a:defRPr sz="1400" kern="1200">
          <a:solidFill>
            <a:schemeClr val="tx2"/>
          </a:solidFill>
          <a:latin typeface="+mn-lt"/>
          <a:ea typeface="+mn-ea"/>
          <a:cs typeface="+mn-cs"/>
        </a:defRPr>
      </a:lvl6pPr>
      <a:lvl7pPr marL="2971800" indent="-22860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3429000" indent="-22860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8pPr>
      <a:lvl9pPr marL="3886200" indent="-228600" algn="l" defTabSz="914400" rtl="0" eaLnBrk="1" latinLnBrk="0" hangingPunct="1">
        <a:spcBef>
          <a:spcPct val="20000"/>
        </a:spcBef>
        <a:buClr>
          <a:schemeClr val="accent5"/>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AA9DAC44-10AA-4A55-A788-34A47D48B620}"/>
              </a:ext>
            </a:extLst>
          </p:cNvPr>
          <p:cNvSpPr/>
          <p:nvPr/>
        </p:nvSpPr>
        <p:spPr>
          <a:xfrm>
            <a:off x="-4233" y="5051426"/>
            <a:ext cx="4766733" cy="1806575"/>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8" name="Freeform 7">
            <a:extLst>
              <a:ext uri="{FF2B5EF4-FFF2-40B4-BE49-F238E27FC236}">
                <a16:creationId xmlns:a16="http://schemas.microsoft.com/office/drawing/2014/main" id="{F07E4AEF-0F50-455A-880D-177B077623B1}"/>
              </a:ext>
            </a:extLst>
          </p:cNvPr>
          <p:cNvSpPr/>
          <p:nvPr/>
        </p:nvSpPr>
        <p:spPr>
          <a:xfrm>
            <a:off x="-2117" y="5051426"/>
            <a:ext cx="12194117" cy="180657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p>
        </p:txBody>
      </p:sp>
      <p:sp>
        <p:nvSpPr>
          <p:cNvPr id="2" name="Title Placeholder 1">
            <a:extLst>
              <a:ext uri="{FF2B5EF4-FFF2-40B4-BE49-F238E27FC236}">
                <a16:creationId xmlns:a16="http://schemas.microsoft.com/office/drawing/2014/main" id="{D348215A-1823-4EC9-ACE6-25C3005ABD1E}"/>
              </a:ext>
            </a:extLst>
          </p:cNvPr>
          <p:cNvSpPr>
            <a:spLocks noGrp="1"/>
          </p:cNvSpPr>
          <p:nvPr>
            <p:ph type="title"/>
          </p:nvPr>
        </p:nvSpPr>
        <p:spPr>
          <a:xfrm>
            <a:off x="1096434" y="365126"/>
            <a:ext cx="10028767" cy="54927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1029" name="Text Placeholder 2">
            <a:extLst>
              <a:ext uri="{FF2B5EF4-FFF2-40B4-BE49-F238E27FC236}">
                <a16:creationId xmlns:a16="http://schemas.microsoft.com/office/drawing/2014/main" id="{DFECD710-CB60-4DF5-A5DA-399B12F287BD}"/>
              </a:ext>
            </a:extLst>
          </p:cNvPr>
          <p:cNvSpPr>
            <a:spLocks noGrp="1"/>
          </p:cNvSpPr>
          <p:nvPr>
            <p:ph type="body" idx="1"/>
          </p:nvPr>
        </p:nvSpPr>
        <p:spPr bwMode="auto">
          <a:xfrm>
            <a:off x="1096434" y="1100138"/>
            <a:ext cx="10028767"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321849E-9AED-4189-92D3-6D7F23468186}"/>
              </a:ext>
            </a:extLst>
          </p:cNvPr>
          <p:cNvSpPr>
            <a:spLocks noGrp="1"/>
          </p:cNvSpPr>
          <p:nvPr>
            <p:ph type="dt" sz="half" idx="2"/>
          </p:nvPr>
        </p:nvSpPr>
        <p:spPr>
          <a:xfrm rot="19140000">
            <a:off x="268818" y="5870576"/>
            <a:ext cx="2901949" cy="201613"/>
          </a:xfrm>
          <a:prstGeom prst="rect">
            <a:avLst/>
          </a:prstGeom>
        </p:spPr>
        <p:txBody>
          <a:bodyPr vert="horz" lIns="91440" tIns="45720" rIns="91440" bIns="45720" rtlCol="0" anchor="ctr"/>
          <a:lstStyle>
            <a:lvl1pPr algn="l" eaLnBrk="1" hangingPunct="1">
              <a:defRPr sz="1200">
                <a:solidFill>
                  <a:srgbClr val="FFFFFF"/>
                </a:solidFill>
              </a:defRPr>
            </a:lvl1pPr>
          </a:lstStyle>
          <a:p>
            <a:pPr>
              <a:defRPr/>
            </a:pPr>
            <a:endParaRPr lang="en-US"/>
          </a:p>
        </p:txBody>
      </p:sp>
      <p:sp>
        <p:nvSpPr>
          <p:cNvPr id="5" name="Footer Placeholder 4">
            <a:extLst>
              <a:ext uri="{FF2B5EF4-FFF2-40B4-BE49-F238E27FC236}">
                <a16:creationId xmlns:a16="http://schemas.microsoft.com/office/drawing/2014/main" id="{DBB85E49-C27D-4D79-B3DA-969F2B7BCA7A}"/>
              </a:ext>
            </a:extLst>
          </p:cNvPr>
          <p:cNvSpPr>
            <a:spLocks noGrp="1"/>
          </p:cNvSpPr>
          <p:nvPr>
            <p:ph type="ftr" sz="quarter" idx="3"/>
          </p:nvPr>
        </p:nvSpPr>
        <p:spPr>
          <a:xfrm>
            <a:off x="4690533" y="6284914"/>
            <a:ext cx="6299200" cy="274637"/>
          </a:xfrm>
          <a:prstGeom prst="rect">
            <a:avLst/>
          </a:prstGeom>
        </p:spPr>
        <p:txBody>
          <a:bodyPr vert="horz" lIns="91440" tIns="45720" rIns="91440" bIns="45720" rtlCol="0" anchor="ctr"/>
          <a:lstStyle>
            <a:lvl1pPr algn="r" eaLnBrk="1" hangingPunct="1">
              <a:defRPr sz="1000" cap="all" spc="200" baseline="0">
                <a:solidFill>
                  <a:srgbClr val="FFFFFF"/>
                </a:solidFill>
              </a:defRPr>
            </a:lvl1pPr>
          </a:lstStyle>
          <a:p>
            <a:pPr>
              <a:defRPr/>
            </a:pPr>
            <a:r>
              <a:rPr lang="en-US"/>
              <a:t>© 2012 Hands &amp; Voices</a:t>
            </a:r>
          </a:p>
        </p:txBody>
      </p:sp>
      <p:sp>
        <p:nvSpPr>
          <p:cNvPr id="6" name="Slide Number Placeholder 5">
            <a:extLst>
              <a:ext uri="{FF2B5EF4-FFF2-40B4-BE49-F238E27FC236}">
                <a16:creationId xmlns:a16="http://schemas.microsoft.com/office/drawing/2014/main" id="{78BCC1AC-706D-438B-935D-2AA2A6040E1A}"/>
              </a:ext>
            </a:extLst>
          </p:cNvPr>
          <p:cNvSpPr>
            <a:spLocks noGrp="1"/>
          </p:cNvSpPr>
          <p:nvPr>
            <p:ph type="sldNum" sz="quarter" idx="4"/>
          </p:nvPr>
        </p:nvSpPr>
        <p:spPr>
          <a:xfrm>
            <a:off x="11201400" y="6170614"/>
            <a:ext cx="670984" cy="503237"/>
          </a:xfrm>
          <a:prstGeom prst="ellipse">
            <a:avLst/>
          </a:prstGeom>
          <a:ln w="19050">
            <a:solidFill>
              <a:srgbClr val="FFFFFF"/>
            </a:solidFill>
          </a:ln>
        </p:spPr>
        <p:txBody>
          <a:bodyPr vert="horz" wrap="square" lIns="9144" tIns="9144" rIns="9144" bIns="9144" numCol="1" anchor="ctr" anchorCtr="0" compatLnSpc="1">
            <a:prstTxWarp prst="textNoShape">
              <a:avLst/>
            </a:prstTxWarp>
            <a:normAutofit/>
          </a:bodyPr>
          <a:lstStyle>
            <a:lvl1pPr algn="ctr" eaLnBrk="1" hangingPunct="1">
              <a:defRPr sz="1600" smtClean="0">
                <a:solidFill>
                  <a:srgbClr val="FFFFFF"/>
                </a:solidFill>
              </a:defRPr>
            </a:lvl1pPr>
          </a:lstStyle>
          <a:p>
            <a:pPr>
              <a:defRPr/>
            </a:pPr>
            <a:fld id="{691CC148-2F3D-4166-962C-652D50F5EC8F}" type="slidenum">
              <a:rPr lang="en-US" altLang="en-US"/>
              <a:pPr>
                <a:defRPr/>
              </a:pPr>
              <a:t>‹#›</a:t>
            </a:fld>
            <a:endParaRPr lang="en-US" altLang="en-US"/>
          </a:p>
        </p:txBody>
      </p:sp>
    </p:spTree>
    <p:extLst>
      <p:ext uri="{BB962C8B-B14F-4D97-AF65-F5344CB8AC3E}">
        <p14:creationId xmlns:p14="http://schemas.microsoft.com/office/powerpoint/2010/main" val="42036674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Lst>
  <p:hf sldNum="0" hdr="0" dt="0"/>
  <p:txStyles>
    <p:titleStyle>
      <a:lvl1pPr algn="l" rtl="0" eaLnBrk="0" fontAlgn="base" hangingPunct="0">
        <a:spcBef>
          <a:spcPct val="0"/>
        </a:spcBef>
        <a:spcAft>
          <a:spcPct val="0"/>
        </a:spcAft>
        <a:defRPr sz="2800" kern="1200" cap="all">
          <a:solidFill>
            <a:schemeClr val="tx1"/>
          </a:solidFill>
          <a:latin typeface="+mj-lt"/>
          <a:ea typeface="+mj-ea"/>
          <a:cs typeface="+mj-cs"/>
        </a:defRPr>
      </a:lvl1pPr>
      <a:lvl2pPr algn="l" rtl="0" eaLnBrk="0" fontAlgn="base" hangingPunct="0">
        <a:spcBef>
          <a:spcPct val="0"/>
        </a:spcBef>
        <a:spcAft>
          <a:spcPct val="0"/>
        </a:spcAft>
        <a:defRPr sz="2800">
          <a:solidFill>
            <a:schemeClr val="tx1"/>
          </a:solidFill>
          <a:latin typeface="Franklin Gothic Medium" pitchFamily="34" charset="0"/>
        </a:defRPr>
      </a:lvl2pPr>
      <a:lvl3pPr algn="l" rtl="0" eaLnBrk="0" fontAlgn="base" hangingPunct="0">
        <a:spcBef>
          <a:spcPct val="0"/>
        </a:spcBef>
        <a:spcAft>
          <a:spcPct val="0"/>
        </a:spcAft>
        <a:defRPr sz="2800">
          <a:solidFill>
            <a:schemeClr val="tx1"/>
          </a:solidFill>
          <a:latin typeface="Franklin Gothic Medium" pitchFamily="34" charset="0"/>
        </a:defRPr>
      </a:lvl3pPr>
      <a:lvl4pPr algn="l" rtl="0" eaLnBrk="0" fontAlgn="base" hangingPunct="0">
        <a:spcBef>
          <a:spcPct val="0"/>
        </a:spcBef>
        <a:spcAft>
          <a:spcPct val="0"/>
        </a:spcAft>
        <a:defRPr sz="2800">
          <a:solidFill>
            <a:schemeClr val="tx1"/>
          </a:solidFill>
          <a:latin typeface="Franklin Gothic Medium" pitchFamily="34" charset="0"/>
        </a:defRPr>
      </a:lvl4pPr>
      <a:lvl5pPr algn="l" rtl="0" eaLnBrk="0" fontAlgn="base" hangingPunct="0">
        <a:spcBef>
          <a:spcPct val="0"/>
        </a:spcBef>
        <a:spcAft>
          <a:spcPct val="0"/>
        </a:spcAft>
        <a:defRPr sz="2800">
          <a:solidFill>
            <a:schemeClr val="tx1"/>
          </a:solidFill>
          <a:latin typeface="Franklin Gothic Medium" pitchFamily="34" charset="0"/>
        </a:defRPr>
      </a:lvl5pPr>
      <a:lvl6pPr marL="457200" algn="l" rtl="0" fontAlgn="base">
        <a:spcBef>
          <a:spcPct val="0"/>
        </a:spcBef>
        <a:spcAft>
          <a:spcPct val="0"/>
        </a:spcAft>
        <a:defRPr sz="2800">
          <a:solidFill>
            <a:schemeClr val="tx1"/>
          </a:solidFill>
          <a:latin typeface="Franklin Gothic Medium" pitchFamily="34" charset="0"/>
        </a:defRPr>
      </a:lvl6pPr>
      <a:lvl7pPr marL="914400" algn="l" rtl="0" fontAlgn="base">
        <a:spcBef>
          <a:spcPct val="0"/>
        </a:spcBef>
        <a:spcAft>
          <a:spcPct val="0"/>
        </a:spcAft>
        <a:defRPr sz="2800">
          <a:solidFill>
            <a:schemeClr val="tx1"/>
          </a:solidFill>
          <a:latin typeface="Franklin Gothic Medium" pitchFamily="34" charset="0"/>
        </a:defRPr>
      </a:lvl7pPr>
      <a:lvl8pPr marL="1371600" algn="l" rtl="0" fontAlgn="base">
        <a:spcBef>
          <a:spcPct val="0"/>
        </a:spcBef>
        <a:spcAft>
          <a:spcPct val="0"/>
        </a:spcAft>
        <a:defRPr sz="2800">
          <a:solidFill>
            <a:schemeClr val="tx1"/>
          </a:solidFill>
          <a:latin typeface="Franklin Gothic Medium" pitchFamily="34" charset="0"/>
        </a:defRPr>
      </a:lvl8pPr>
      <a:lvl9pPr marL="1828800" algn="l" rtl="0" fontAlgn="base">
        <a:spcBef>
          <a:spcPct val="0"/>
        </a:spcBef>
        <a:spcAft>
          <a:spcPct val="0"/>
        </a:spcAft>
        <a:defRPr sz="2800">
          <a:solidFill>
            <a:schemeClr val="tx1"/>
          </a:solidFill>
          <a:latin typeface="Franklin Gothic Medium" pitchFamily="34" charset="0"/>
        </a:defRPr>
      </a:lvl9pPr>
    </p:titleStyle>
    <p:bodyStyle>
      <a:lvl1pPr marL="342900" indent="-342900" algn="l" rtl="0" eaLnBrk="0" fontAlgn="base" hangingPunct="0">
        <a:spcBef>
          <a:spcPts val="800"/>
        </a:spcBef>
        <a:spcAft>
          <a:spcPct val="0"/>
        </a:spcAft>
        <a:buFont typeface="Arial" panose="020B0604020202020204" pitchFamily="34" charset="0"/>
        <a:defRPr sz="1600" b="1" kern="1200">
          <a:solidFill>
            <a:schemeClr val="tx1"/>
          </a:solidFill>
          <a:latin typeface="+mn-lt"/>
          <a:ea typeface="+mn-ea"/>
          <a:cs typeface="+mn-cs"/>
        </a:defRPr>
      </a:lvl1pPr>
      <a:lvl2pPr marL="173038" indent="-173038"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2pPr>
      <a:lvl3pPr marL="401638" indent="-163513"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3pPr>
      <a:lvl4pPr marL="630238" indent="-163513"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4pPr>
      <a:lvl5pPr marL="858838" indent="-173038" algn="l" rtl="0" eaLnBrk="0" fontAlgn="base" hangingPunct="0">
        <a:spcBef>
          <a:spcPts val="300"/>
        </a:spcBef>
        <a:spcAft>
          <a:spcPct val="0"/>
        </a:spcAft>
        <a:buClr>
          <a:schemeClr val="accent2"/>
        </a:buClr>
        <a:buFont typeface="Wingdings" panose="05000000000000000000"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png"/><Relationship Id="rId7" Type="http://schemas.openxmlformats.org/officeDocument/2006/relationships/image" Target="../media/image32.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4.jpg"/></Relationships>
</file>

<file path=ppt/slides/_rels/slide11.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2.png"/><Relationship Id="rId7" Type="http://schemas.openxmlformats.org/officeDocument/2006/relationships/image" Target="../media/image35.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7.jp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13.xml.rels><?xml version="1.0" encoding="UTF-8" standalone="yes"?>
<Relationships xmlns="http://schemas.openxmlformats.org/package/2006/relationships"><Relationship Id="rId8" Type="http://schemas.openxmlformats.org/officeDocument/2006/relationships/image" Target="../media/image42.jpg"/><Relationship Id="rId3" Type="http://schemas.openxmlformats.org/officeDocument/2006/relationships/image" Target="../media/image2.png"/><Relationship Id="rId7" Type="http://schemas.openxmlformats.org/officeDocument/2006/relationships/image" Target="../media/image41.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3.jpg"/></Relationships>
</file>

<file path=ppt/slides/_rels/slide1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16.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2.png"/><Relationship Id="rId7" Type="http://schemas.openxmlformats.org/officeDocument/2006/relationships/image" Target="../media/image50.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53.jpg"/><Relationship Id="rId4" Type="http://schemas.openxmlformats.org/officeDocument/2006/relationships/image" Target="../media/image3.png"/><Relationship Id="rId9" Type="http://schemas.openxmlformats.org/officeDocument/2006/relationships/image" Target="../media/image52.jp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2.png"/><Relationship Id="rId7" Type="http://schemas.openxmlformats.org/officeDocument/2006/relationships/image" Target="../media/image56.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8.jpg"/></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2.png"/><Relationship Id="rId7" Type="http://schemas.openxmlformats.org/officeDocument/2006/relationships/image" Target="../media/image64.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66.jpg"/></Relationships>
</file>

<file path=ppt/slides/_rels/slide21.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2.png"/><Relationship Id="rId7" Type="http://schemas.openxmlformats.org/officeDocument/2006/relationships/image" Target="../media/image69.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72.jpg"/><Relationship Id="rId4" Type="http://schemas.openxmlformats.org/officeDocument/2006/relationships/image" Target="../media/image3.png"/><Relationship Id="rId9" Type="http://schemas.openxmlformats.org/officeDocument/2006/relationships/image" Target="../media/image71.jpg"/></Relationships>
</file>

<file path=ppt/slides/_rels/slide23.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image" Target="../media/image2.png"/><Relationship Id="rId7" Type="http://schemas.openxmlformats.org/officeDocument/2006/relationships/image" Target="../media/image73.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75.jpg"/></Relationships>
</file>

<file path=ppt/slides/_rels/slide2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5" Type="http://schemas.openxmlformats.org/officeDocument/2006/relationships/image" Target="../media/image79.jpg"/><Relationship Id="rId4" Type="http://schemas.openxmlformats.org/officeDocument/2006/relationships/image" Target="../media/image78.jpg"/></Relationships>
</file>

<file path=ppt/slides/_rels/slide2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 Id="rId4" Type="http://schemas.openxmlformats.org/officeDocument/2006/relationships/image" Target="../media/image82.jpg"/></Relationships>
</file>

<file path=ppt/slides/_rels/slide2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2.png"/><Relationship Id="rId7" Type="http://schemas.openxmlformats.org/officeDocument/2006/relationships/image" Target="../media/image23.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jp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1.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66059-24C9-4375-A41C-8E6D6FB5459E}"/>
              </a:ext>
            </a:extLst>
          </p:cNvPr>
          <p:cNvSpPr>
            <a:spLocks noGrp="1"/>
          </p:cNvSpPr>
          <p:nvPr>
            <p:ph type="ctrTitle"/>
          </p:nvPr>
        </p:nvSpPr>
        <p:spPr>
          <a:xfrm>
            <a:off x="5282382" y="1454964"/>
            <a:ext cx="6261917" cy="3308840"/>
          </a:xfrm>
        </p:spPr>
        <p:txBody>
          <a:bodyPr>
            <a:normAutofit/>
          </a:bodyPr>
          <a:lstStyle/>
          <a:p>
            <a:r>
              <a:rPr lang="en-US" dirty="0"/>
              <a:t>CAMP DISCOVER</a:t>
            </a:r>
          </a:p>
        </p:txBody>
      </p:sp>
      <p:sp>
        <p:nvSpPr>
          <p:cNvPr id="3" name="Subtitle 2">
            <a:extLst>
              <a:ext uri="{FF2B5EF4-FFF2-40B4-BE49-F238E27FC236}">
                <a16:creationId xmlns:a16="http://schemas.microsoft.com/office/drawing/2014/main" id="{8ACD884B-525C-4781-8736-2A0E6D97E3E0}"/>
              </a:ext>
            </a:extLst>
          </p:cNvPr>
          <p:cNvSpPr>
            <a:spLocks noGrp="1"/>
          </p:cNvSpPr>
          <p:nvPr>
            <p:ph type="subTitle" idx="1"/>
          </p:nvPr>
        </p:nvSpPr>
        <p:spPr>
          <a:xfrm>
            <a:off x="5282382" y="4763803"/>
            <a:ext cx="6261917" cy="1464378"/>
          </a:xfrm>
        </p:spPr>
        <p:txBody>
          <a:bodyPr>
            <a:normAutofit/>
          </a:bodyPr>
          <a:lstStyle/>
          <a:p>
            <a:r>
              <a:rPr lang="en-US"/>
              <a:t> A Program of Maine Hands &amp; Voices </a:t>
            </a:r>
          </a:p>
          <a:p>
            <a:r>
              <a:rPr lang="en-US"/>
              <a:t> in partnership with the cued speech association of maine</a:t>
            </a:r>
            <a:endParaRPr lang="en-US" dirty="0"/>
          </a:p>
        </p:txBody>
      </p:sp>
      <p:pic>
        <p:nvPicPr>
          <p:cNvPr id="6" name="Picture 5">
            <a:extLst>
              <a:ext uri="{FF2B5EF4-FFF2-40B4-BE49-F238E27FC236}">
                <a16:creationId xmlns:a16="http://schemas.microsoft.com/office/drawing/2014/main" id="{C2332109-8557-4518-8546-5728F069AEDB}"/>
              </a:ext>
            </a:extLst>
          </p:cNvPr>
          <p:cNvPicPr>
            <a:picLocks noChangeAspect="1"/>
          </p:cNvPicPr>
          <p:nvPr/>
        </p:nvPicPr>
        <p:blipFill rotWithShape="1">
          <a:blip r:embed="rId3"/>
          <a:srcRect r="2" b="1601"/>
          <a:stretch/>
        </p:blipFill>
        <p:spPr>
          <a:xfrm>
            <a:off x="-1" y="10"/>
            <a:ext cx="4634681" cy="6857990"/>
          </a:xfrm>
          <a:prstGeom prst="rect">
            <a:avLst/>
          </a:prstGeom>
        </p:spPr>
      </p:pic>
    </p:spTree>
    <p:extLst>
      <p:ext uri="{BB962C8B-B14F-4D97-AF65-F5344CB8AC3E}">
        <p14:creationId xmlns:p14="http://schemas.microsoft.com/office/powerpoint/2010/main" val="2727901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F7302AF-86B9-441B-8D24-AC382E2A43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99A2A6C2-D371-4C6B-B50F-CC71C6D010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5F07A6A6-E44B-411E-AA18-65E481136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8CC3468F-5EED-42B0-8507-F30360E1D5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591711EE-029D-453C-9AE9-E87829F1D3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5D5A8E14-301B-40C0-A174-D2232EF95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C157F603-780C-4F12-B3EB-428407275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C3F7CE2-B43A-45D2-9373-25894C50C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0" name="Freeform 15">
            <a:extLst>
              <a:ext uri="{FF2B5EF4-FFF2-40B4-BE49-F238E27FC236}">
                <a16:creationId xmlns:a16="http://schemas.microsoft.com/office/drawing/2014/main" id="{8FCA8AFB-F631-49F2-BBF1-7E294F678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sp useBgFill="1">
        <p:nvSpPr>
          <p:cNvPr id="32" name="Freeform 5">
            <a:extLst>
              <a:ext uri="{FF2B5EF4-FFF2-40B4-BE49-F238E27FC236}">
                <a16:creationId xmlns:a16="http://schemas.microsoft.com/office/drawing/2014/main" id="{D6589E23-6653-463D-B72D-37D56DC91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2" name="Title 1">
            <a:extLst>
              <a:ext uri="{FF2B5EF4-FFF2-40B4-BE49-F238E27FC236}">
                <a16:creationId xmlns:a16="http://schemas.microsoft.com/office/drawing/2014/main" id="{3ED834BB-78E6-4903-90D4-942548751453}"/>
              </a:ext>
            </a:extLst>
          </p:cNvPr>
          <p:cNvSpPr>
            <a:spLocks noGrp="1"/>
          </p:cNvSpPr>
          <p:nvPr>
            <p:ph type="title"/>
          </p:nvPr>
        </p:nvSpPr>
        <p:spPr>
          <a:xfrm>
            <a:off x="635458" y="4854344"/>
            <a:ext cx="9345155" cy="861802"/>
          </a:xfrm>
        </p:spPr>
        <p:txBody>
          <a:bodyPr vert="horz" lIns="91440" tIns="45720" rIns="91440" bIns="45720" rtlCol="0" anchor="b">
            <a:normAutofit/>
          </a:bodyPr>
          <a:lstStyle/>
          <a:p>
            <a:pPr>
              <a:lnSpc>
                <a:spcPct val="90000"/>
              </a:lnSpc>
            </a:pPr>
            <a:r>
              <a:rPr lang="en-US" sz="3000"/>
              <a:t>ASL Interpreters &amp; Cued Langauge Transliterators</a:t>
            </a:r>
          </a:p>
        </p:txBody>
      </p:sp>
      <p:pic>
        <p:nvPicPr>
          <p:cNvPr id="9" name="Picture 8">
            <a:extLst>
              <a:ext uri="{FF2B5EF4-FFF2-40B4-BE49-F238E27FC236}">
                <a16:creationId xmlns:a16="http://schemas.microsoft.com/office/drawing/2014/main" id="{21D6C768-5D42-41B1-BCFF-DA40354ADBDE}"/>
              </a:ext>
            </a:extLst>
          </p:cNvPr>
          <p:cNvPicPr>
            <a:picLocks noChangeAspect="1"/>
          </p:cNvPicPr>
          <p:nvPr/>
        </p:nvPicPr>
        <p:blipFill rotWithShape="1">
          <a:blip r:embed="rId7"/>
          <a:srcRect b="32338"/>
          <a:stretch/>
        </p:blipFill>
        <p:spPr>
          <a:xfrm>
            <a:off x="190541" y="131027"/>
            <a:ext cx="4968212" cy="2344708"/>
          </a:xfrm>
          <a:prstGeom prst="rect">
            <a:avLst/>
          </a:prstGeom>
          <a:effectLst/>
        </p:spPr>
      </p:pic>
      <p:pic>
        <p:nvPicPr>
          <p:cNvPr id="3" name="Picture 2">
            <a:extLst>
              <a:ext uri="{FF2B5EF4-FFF2-40B4-BE49-F238E27FC236}">
                <a16:creationId xmlns:a16="http://schemas.microsoft.com/office/drawing/2014/main" id="{A5964FAD-3AC2-4863-98FA-BCC798F98087}"/>
              </a:ext>
            </a:extLst>
          </p:cNvPr>
          <p:cNvPicPr>
            <a:picLocks noChangeAspect="1"/>
          </p:cNvPicPr>
          <p:nvPr/>
        </p:nvPicPr>
        <p:blipFill rotWithShape="1">
          <a:blip r:embed="rId8"/>
          <a:srcRect t="33719" b="19178"/>
          <a:stretch/>
        </p:blipFill>
        <p:spPr>
          <a:xfrm>
            <a:off x="1523611" y="2597698"/>
            <a:ext cx="5248656" cy="1662603"/>
          </a:xfrm>
          <a:prstGeom prst="rect">
            <a:avLst/>
          </a:prstGeom>
          <a:effectLst/>
        </p:spPr>
      </p:pic>
      <p:pic>
        <p:nvPicPr>
          <p:cNvPr id="5" name="Content Placeholder 4">
            <a:extLst>
              <a:ext uri="{FF2B5EF4-FFF2-40B4-BE49-F238E27FC236}">
                <a16:creationId xmlns:a16="http://schemas.microsoft.com/office/drawing/2014/main" id="{0C0C8BFB-34B1-443A-8773-3E084054288B}"/>
              </a:ext>
            </a:extLst>
          </p:cNvPr>
          <p:cNvPicPr>
            <a:picLocks noGrp="1" noChangeAspect="1"/>
          </p:cNvPicPr>
          <p:nvPr>
            <p:ph idx="1"/>
          </p:nvPr>
        </p:nvPicPr>
        <p:blipFill>
          <a:blip r:embed="rId9"/>
          <a:stretch>
            <a:fillRect/>
          </a:stretch>
        </p:blipFill>
        <p:spPr>
          <a:xfrm>
            <a:off x="6554824" y="96670"/>
            <a:ext cx="3895609" cy="2600318"/>
          </a:xfrm>
          <a:prstGeom prst="rect">
            <a:avLst/>
          </a:prstGeom>
          <a:effectLst/>
        </p:spPr>
      </p:pic>
    </p:spTree>
    <p:extLst>
      <p:ext uri="{BB962C8B-B14F-4D97-AF65-F5344CB8AC3E}">
        <p14:creationId xmlns:p14="http://schemas.microsoft.com/office/powerpoint/2010/main" val="3444906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F7302AF-86B9-441B-8D24-AC382E2A43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6" name="Picture 35">
            <a:extLst>
              <a:ext uri="{FF2B5EF4-FFF2-40B4-BE49-F238E27FC236}">
                <a16:creationId xmlns:a16="http://schemas.microsoft.com/office/drawing/2014/main" id="{99A2A6C2-D371-4C6B-B50F-CC71C6D010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8" name="Oval 37">
            <a:extLst>
              <a:ext uri="{FF2B5EF4-FFF2-40B4-BE49-F238E27FC236}">
                <a16:creationId xmlns:a16="http://schemas.microsoft.com/office/drawing/2014/main" id="{5F07A6A6-E44B-411E-AA18-65E481136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40" name="Picture 39">
            <a:extLst>
              <a:ext uri="{FF2B5EF4-FFF2-40B4-BE49-F238E27FC236}">
                <a16:creationId xmlns:a16="http://schemas.microsoft.com/office/drawing/2014/main" id="{8CC3468F-5EED-42B0-8507-F30360E1D5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42" name="Picture 41">
            <a:extLst>
              <a:ext uri="{FF2B5EF4-FFF2-40B4-BE49-F238E27FC236}">
                <a16:creationId xmlns:a16="http://schemas.microsoft.com/office/drawing/2014/main" id="{591711EE-029D-453C-9AE9-E87829F1D3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44" name="Rectangle 43">
            <a:extLst>
              <a:ext uri="{FF2B5EF4-FFF2-40B4-BE49-F238E27FC236}">
                <a16:creationId xmlns:a16="http://schemas.microsoft.com/office/drawing/2014/main" id="{5D5A8E14-301B-40C0-A174-D2232EF95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C157F603-780C-4F12-B3EB-428407275F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
            <a:ext cx="12191695" cy="473074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C3F7CE2-B43A-45D2-9373-25894C50C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50" name="Freeform 15">
            <a:extLst>
              <a:ext uri="{FF2B5EF4-FFF2-40B4-BE49-F238E27FC236}">
                <a16:creationId xmlns:a16="http://schemas.microsoft.com/office/drawing/2014/main" id="{8FCA8AFB-F631-49F2-BBF1-7E294F678C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bg2">
              <a:alpha val="20000"/>
            </a:schemeClr>
          </a:solidFill>
          <a:ln>
            <a:noFill/>
          </a:ln>
        </p:spPr>
        <p:txBody>
          <a:bodyPr rtlCol="0" anchor="ctr"/>
          <a:lstStyle/>
          <a:p>
            <a:pPr algn="ctr"/>
            <a:endParaRPr lang="en-US">
              <a:solidFill>
                <a:schemeClr val="tx1"/>
              </a:solidFill>
            </a:endParaRPr>
          </a:p>
        </p:txBody>
      </p:sp>
      <p:sp useBgFill="1">
        <p:nvSpPr>
          <p:cNvPr id="52" name="Freeform 5">
            <a:extLst>
              <a:ext uri="{FF2B5EF4-FFF2-40B4-BE49-F238E27FC236}">
                <a16:creationId xmlns:a16="http://schemas.microsoft.com/office/drawing/2014/main" id="{D6589E23-6653-463D-B72D-37D56DC918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4055532"/>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ln>
            <a:noFill/>
          </a:ln>
        </p:spPr>
      </p:sp>
      <p:sp>
        <p:nvSpPr>
          <p:cNvPr id="2" name="Title 1">
            <a:extLst>
              <a:ext uri="{FF2B5EF4-FFF2-40B4-BE49-F238E27FC236}">
                <a16:creationId xmlns:a16="http://schemas.microsoft.com/office/drawing/2014/main" id="{5AA313F5-313C-4BE6-8515-0FE608D5C10D}"/>
              </a:ext>
            </a:extLst>
          </p:cNvPr>
          <p:cNvSpPr>
            <a:spLocks noGrp="1"/>
          </p:cNvSpPr>
          <p:nvPr>
            <p:ph type="title"/>
          </p:nvPr>
        </p:nvSpPr>
        <p:spPr>
          <a:xfrm>
            <a:off x="635458" y="4854344"/>
            <a:ext cx="9345155" cy="861802"/>
          </a:xfrm>
        </p:spPr>
        <p:txBody>
          <a:bodyPr vert="horz" lIns="91440" tIns="45720" rIns="91440" bIns="45720" rtlCol="0" anchor="b">
            <a:normAutofit/>
          </a:bodyPr>
          <a:lstStyle/>
          <a:p>
            <a:pPr>
              <a:lnSpc>
                <a:spcPct val="90000"/>
              </a:lnSpc>
            </a:pPr>
            <a:r>
              <a:rPr lang="en-US" sz="3700"/>
              <a:t>D/deaf &amp; Hard of Hearing Role Models</a:t>
            </a:r>
          </a:p>
        </p:txBody>
      </p:sp>
      <p:pic>
        <p:nvPicPr>
          <p:cNvPr id="4" name="Picture 3" descr="A person holding a baby&#10;&#10;Description automatically generated">
            <a:extLst>
              <a:ext uri="{FF2B5EF4-FFF2-40B4-BE49-F238E27FC236}">
                <a16:creationId xmlns:a16="http://schemas.microsoft.com/office/drawing/2014/main" id="{1CA64F79-785C-4204-AB15-066B8ABD3270}"/>
              </a:ext>
            </a:extLst>
          </p:cNvPr>
          <p:cNvPicPr>
            <a:picLocks noChangeAspect="1"/>
          </p:cNvPicPr>
          <p:nvPr/>
        </p:nvPicPr>
        <p:blipFill>
          <a:blip r:embed="rId7"/>
          <a:stretch>
            <a:fillRect/>
          </a:stretch>
        </p:blipFill>
        <p:spPr>
          <a:xfrm>
            <a:off x="7045941" y="1244616"/>
            <a:ext cx="3510328" cy="2343143"/>
          </a:xfrm>
          <a:prstGeom prst="rect">
            <a:avLst/>
          </a:prstGeom>
          <a:effectLst/>
        </p:spPr>
      </p:pic>
      <p:pic>
        <p:nvPicPr>
          <p:cNvPr id="7" name="Picture 6">
            <a:extLst>
              <a:ext uri="{FF2B5EF4-FFF2-40B4-BE49-F238E27FC236}">
                <a16:creationId xmlns:a16="http://schemas.microsoft.com/office/drawing/2014/main" id="{F474B9F7-5ED8-4C1C-8D03-05DFD7D1CFE6}"/>
              </a:ext>
            </a:extLst>
          </p:cNvPr>
          <p:cNvPicPr>
            <a:picLocks noChangeAspect="1"/>
          </p:cNvPicPr>
          <p:nvPr/>
        </p:nvPicPr>
        <p:blipFill rotWithShape="1">
          <a:blip r:embed="rId8"/>
          <a:srcRect l="16509" r="29507" b="-2"/>
          <a:stretch/>
        </p:blipFill>
        <p:spPr>
          <a:xfrm>
            <a:off x="79030" y="122379"/>
            <a:ext cx="2942084" cy="3637891"/>
          </a:xfrm>
          <a:prstGeom prst="rect">
            <a:avLst/>
          </a:prstGeom>
          <a:effectLst/>
        </p:spPr>
      </p:pic>
      <p:pic>
        <p:nvPicPr>
          <p:cNvPr id="10" name="Picture 9">
            <a:extLst>
              <a:ext uri="{FF2B5EF4-FFF2-40B4-BE49-F238E27FC236}">
                <a16:creationId xmlns:a16="http://schemas.microsoft.com/office/drawing/2014/main" id="{1666B561-B8DF-419B-8C4F-E867C8399534}"/>
              </a:ext>
            </a:extLst>
          </p:cNvPr>
          <p:cNvPicPr>
            <a:picLocks noChangeAspect="1"/>
          </p:cNvPicPr>
          <p:nvPr/>
        </p:nvPicPr>
        <p:blipFill rotWithShape="1">
          <a:blip r:embed="rId9"/>
          <a:srcRect l="28233" r="12111" b="3"/>
          <a:stretch/>
        </p:blipFill>
        <p:spPr>
          <a:xfrm>
            <a:off x="3366410" y="91129"/>
            <a:ext cx="3307221" cy="3700389"/>
          </a:xfrm>
          <a:prstGeom prst="rect">
            <a:avLst/>
          </a:prstGeom>
          <a:effectLst/>
        </p:spPr>
      </p:pic>
    </p:spTree>
    <p:extLst>
      <p:ext uri="{BB962C8B-B14F-4D97-AF65-F5344CB8AC3E}">
        <p14:creationId xmlns:p14="http://schemas.microsoft.com/office/powerpoint/2010/main" val="4254471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A7496-A87F-4779-9EC1-F090F8086D8A}"/>
              </a:ext>
            </a:extLst>
          </p:cNvPr>
          <p:cNvSpPr>
            <a:spLocks noGrp="1"/>
          </p:cNvSpPr>
          <p:nvPr>
            <p:ph type="title"/>
          </p:nvPr>
        </p:nvSpPr>
        <p:spPr/>
        <p:txBody>
          <a:bodyPr/>
          <a:lstStyle/>
          <a:p>
            <a:r>
              <a:rPr lang="en-US" dirty="0"/>
              <a:t>Student Interns</a:t>
            </a:r>
          </a:p>
        </p:txBody>
      </p:sp>
      <p:pic>
        <p:nvPicPr>
          <p:cNvPr id="5" name="Content Placeholder 4">
            <a:extLst>
              <a:ext uri="{FF2B5EF4-FFF2-40B4-BE49-F238E27FC236}">
                <a16:creationId xmlns:a16="http://schemas.microsoft.com/office/drawing/2014/main" id="{81A7C671-2B0F-45AC-A288-290A9A150817}"/>
              </a:ext>
            </a:extLst>
          </p:cNvPr>
          <p:cNvPicPr>
            <a:picLocks noGrp="1" noChangeAspect="1"/>
          </p:cNvPicPr>
          <p:nvPr>
            <p:ph idx="1"/>
          </p:nvPr>
        </p:nvPicPr>
        <p:blipFill>
          <a:blip r:embed="rId2"/>
          <a:stretch>
            <a:fillRect/>
          </a:stretch>
        </p:blipFill>
        <p:spPr>
          <a:xfrm>
            <a:off x="1250579" y="1290620"/>
            <a:ext cx="4290897" cy="2859899"/>
          </a:xfrm>
        </p:spPr>
      </p:pic>
      <p:pic>
        <p:nvPicPr>
          <p:cNvPr id="7" name="Picture 6">
            <a:extLst>
              <a:ext uri="{FF2B5EF4-FFF2-40B4-BE49-F238E27FC236}">
                <a16:creationId xmlns:a16="http://schemas.microsoft.com/office/drawing/2014/main" id="{EA13425F-E732-489D-A31B-ECFD95B9491F}"/>
              </a:ext>
            </a:extLst>
          </p:cNvPr>
          <p:cNvPicPr>
            <a:picLocks noChangeAspect="1"/>
          </p:cNvPicPr>
          <p:nvPr/>
        </p:nvPicPr>
        <p:blipFill>
          <a:blip r:embed="rId3"/>
          <a:stretch>
            <a:fillRect/>
          </a:stretch>
        </p:blipFill>
        <p:spPr>
          <a:xfrm>
            <a:off x="6006029" y="1291904"/>
            <a:ext cx="4649273" cy="3098759"/>
          </a:xfrm>
          <a:prstGeom prst="rect">
            <a:avLst/>
          </a:prstGeom>
        </p:spPr>
      </p:pic>
      <p:pic>
        <p:nvPicPr>
          <p:cNvPr id="4" name="Picture 3" descr="A picture containing person, child, indoor, boy&#10;&#10;Description automatically generated">
            <a:extLst>
              <a:ext uri="{FF2B5EF4-FFF2-40B4-BE49-F238E27FC236}">
                <a16:creationId xmlns:a16="http://schemas.microsoft.com/office/drawing/2014/main" id="{6B76A437-781F-4778-BFE4-C54B14EF182C}"/>
              </a:ext>
            </a:extLst>
          </p:cNvPr>
          <p:cNvPicPr>
            <a:picLocks noChangeAspect="1"/>
          </p:cNvPicPr>
          <p:nvPr/>
        </p:nvPicPr>
        <p:blipFill rotWithShape="1">
          <a:blip r:embed="rId4"/>
          <a:srcRect t="13533" r="590" b="10521"/>
          <a:stretch/>
        </p:blipFill>
        <p:spPr>
          <a:xfrm>
            <a:off x="3801715" y="4016716"/>
            <a:ext cx="5317231" cy="2707481"/>
          </a:xfrm>
          <a:prstGeom prst="rect">
            <a:avLst/>
          </a:prstGeom>
        </p:spPr>
      </p:pic>
    </p:spTree>
    <p:extLst>
      <p:ext uri="{BB962C8B-B14F-4D97-AF65-F5344CB8AC3E}">
        <p14:creationId xmlns:p14="http://schemas.microsoft.com/office/powerpoint/2010/main" val="3802316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4EE02A-F0F8-4A23-B21D-CF2066B65D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99F13062-7BB6-4A97-B661-CDE2EDEAE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44F3197D-248B-46C5-B6EE-003F4E0C6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FFC3E649-106F-4B41-9FF5-327536E4CF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79F6731C-42C0-45DB-9F9A-B831CBEC51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040549E2-C5A5-4ED5-80AB-070FEBDF5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4F1A73CB-AE56-420C-A46E-7AC385D56000}"/>
              </a:ext>
            </a:extLst>
          </p:cNvPr>
          <p:cNvSpPr>
            <a:spLocks noGrp="1"/>
          </p:cNvSpPr>
          <p:nvPr>
            <p:ph type="title"/>
          </p:nvPr>
        </p:nvSpPr>
        <p:spPr>
          <a:xfrm>
            <a:off x="8777571" y="1447800"/>
            <a:ext cx="2766727" cy="3329581"/>
          </a:xfrm>
        </p:spPr>
        <p:txBody>
          <a:bodyPr vert="horz" lIns="91440" tIns="45720" rIns="91440" bIns="45720" rtlCol="0" anchor="b">
            <a:normAutofit/>
          </a:bodyPr>
          <a:lstStyle/>
          <a:p>
            <a:r>
              <a:rPr lang="en-US" sz="4800"/>
              <a:t>Ice Cream Social</a:t>
            </a:r>
          </a:p>
        </p:txBody>
      </p:sp>
      <p:pic>
        <p:nvPicPr>
          <p:cNvPr id="9" name="Picture 8">
            <a:extLst>
              <a:ext uri="{FF2B5EF4-FFF2-40B4-BE49-F238E27FC236}">
                <a16:creationId xmlns:a16="http://schemas.microsoft.com/office/drawing/2014/main" id="{2B048AFC-8F78-4605-A641-D2888DA02782}"/>
              </a:ext>
            </a:extLst>
          </p:cNvPr>
          <p:cNvPicPr>
            <a:picLocks noChangeAspect="1"/>
          </p:cNvPicPr>
          <p:nvPr/>
        </p:nvPicPr>
        <p:blipFill rotWithShape="1">
          <a:blip r:embed="rId7"/>
          <a:srcRect r="20607" b="2"/>
          <a:stretch/>
        </p:blipFill>
        <p:spPr>
          <a:xfrm>
            <a:off x="20" y="10"/>
            <a:ext cx="4078268" cy="3428758"/>
          </a:xfrm>
          <a:prstGeom prst="rect">
            <a:avLst/>
          </a:prstGeom>
        </p:spPr>
      </p:pic>
      <p:pic>
        <p:nvPicPr>
          <p:cNvPr id="7" name="Picture 6">
            <a:extLst>
              <a:ext uri="{FF2B5EF4-FFF2-40B4-BE49-F238E27FC236}">
                <a16:creationId xmlns:a16="http://schemas.microsoft.com/office/drawing/2014/main" id="{CD85E884-CB3A-44A3-BED3-98212EECBA5F}"/>
              </a:ext>
            </a:extLst>
          </p:cNvPr>
          <p:cNvPicPr>
            <a:picLocks noChangeAspect="1"/>
          </p:cNvPicPr>
          <p:nvPr/>
        </p:nvPicPr>
        <p:blipFill rotWithShape="1">
          <a:blip r:embed="rId8"/>
          <a:srcRect t="30347" r="-3" b="13532"/>
          <a:stretch/>
        </p:blipFill>
        <p:spPr>
          <a:xfrm>
            <a:off x="20" y="3428768"/>
            <a:ext cx="4078268" cy="3428770"/>
          </a:xfrm>
          <a:prstGeom prst="rect">
            <a:avLst/>
          </a:prstGeom>
        </p:spPr>
      </p:pic>
      <p:pic>
        <p:nvPicPr>
          <p:cNvPr id="5" name="Content Placeholder 4">
            <a:extLst>
              <a:ext uri="{FF2B5EF4-FFF2-40B4-BE49-F238E27FC236}">
                <a16:creationId xmlns:a16="http://schemas.microsoft.com/office/drawing/2014/main" id="{443E37F9-3C85-4FB3-9D82-A612FFD63F65}"/>
              </a:ext>
            </a:extLst>
          </p:cNvPr>
          <p:cNvPicPr>
            <a:picLocks noGrp="1" noChangeAspect="1"/>
          </p:cNvPicPr>
          <p:nvPr>
            <p:ph idx="1"/>
          </p:nvPr>
        </p:nvPicPr>
        <p:blipFill rotWithShape="1">
          <a:blip r:embed="rId9"/>
          <a:srcRect l="1918" r="4672" b="1"/>
          <a:stretch/>
        </p:blipFill>
        <p:spPr>
          <a:xfrm>
            <a:off x="4078288" y="10"/>
            <a:ext cx="4051579" cy="6857528"/>
          </a:xfrm>
          <a:prstGeom prst="rect">
            <a:avLst/>
          </a:prstGeom>
        </p:spPr>
      </p:pic>
      <p:cxnSp>
        <p:nvCxnSpPr>
          <p:cNvPr id="26" name="Straight Connector 25">
            <a:extLst>
              <a:ext uri="{FF2B5EF4-FFF2-40B4-BE49-F238E27FC236}">
                <a16:creationId xmlns:a16="http://schemas.microsoft.com/office/drawing/2014/main" id="{03F8C69F-F318-4296-888D-427A6FDA6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8288" y="0"/>
            <a:ext cx="0" cy="68575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FF9FD5-9693-471E-8868-834B789365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768"/>
            <a:ext cx="406861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9006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A8442-AC8F-416C-8946-24D1998A22C5}"/>
              </a:ext>
            </a:extLst>
          </p:cNvPr>
          <p:cNvSpPr>
            <a:spLocks noGrp="1"/>
          </p:cNvSpPr>
          <p:nvPr>
            <p:ph type="title"/>
          </p:nvPr>
        </p:nvSpPr>
        <p:spPr>
          <a:xfrm>
            <a:off x="646111" y="452718"/>
            <a:ext cx="9404723" cy="1400530"/>
          </a:xfrm>
        </p:spPr>
        <p:txBody>
          <a:bodyPr/>
          <a:lstStyle/>
          <a:p>
            <a:r>
              <a:rPr lang="en-US"/>
              <a:t>Presentation of Languages &amp; Modalities</a:t>
            </a:r>
            <a:endParaRPr lang="en-US" dirty="0"/>
          </a:p>
        </p:txBody>
      </p:sp>
      <p:pic>
        <p:nvPicPr>
          <p:cNvPr id="5" name="Content Placeholder 4">
            <a:extLst>
              <a:ext uri="{FF2B5EF4-FFF2-40B4-BE49-F238E27FC236}">
                <a16:creationId xmlns:a16="http://schemas.microsoft.com/office/drawing/2014/main" id="{B4880B34-EC66-4B15-97B1-5F85F1179D5C}"/>
              </a:ext>
            </a:extLst>
          </p:cNvPr>
          <p:cNvPicPr>
            <a:picLocks noGrp="1" noChangeAspect="1"/>
          </p:cNvPicPr>
          <p:nvPr>
            <p:ph idx="1"/>
          </p:nvPr>
        </p:nvPicPr>
        <p:blipFill rotWithShape="1">
          <a:blip r:embed="rId2"/>
          <a:srcRect l="51038"/>
          <a:stretch/>
        </p:blipFill>
        <p:spPr>
          <a:xfrm>
            <a:off x="886352" y="2076715"/>
            <a:ext cx="2421194" cy="3295888"/>
          </a:xfrm>
        </p:spPr>
      </p:pic>
      <p:pic>
        <p:nvPicPr>
          <p:cNvPr id="7" name="Picture 6">
            <a:extLst>
              <a:ext uri="{FF2B5EF4-FFF2-40B4-BE49-F238E27FC236}">
                <a16:creationId xmlns:a16="http://schemas.microsoft.com/office/drawing/2014/main" id="{4DC2819A-4698-404F-AACC-B9A5E2012CE1}"/>
              </a:ext>
            </a:extLst>
          </p:cNvPr>
          <p:cNvPicPr>
            <a:picLocks noChangeAspect="1"/>
          </p:cNvPicPr>
          <p:nvPr/>
        </p:nvPicPr>
        <p:blipFill>
          <a:blip r:embed="rId3"/>
          <a:stretch>
            <a:fillRect/>
          </a:stretch>
        </p:blipFill>
        <p:spPr>
          <a:xfrm>
            <a:off x="3706768" y="2344936"/>
            <a:ext cx="3934844" cy="2622589"/>
          </a:xfrm>
          <a:prstGeom prst="rect">
            <a:avLst/>
          </a:prstGeom>
        </p:spPr>
      </p:pic>
      <p:pic>
        <p:nvPicPr>
          <p:cNvPr id="9" name="Picture 8">
            <a:extLst>
              <a:ext uri="{FF2B5EF4-FFF2-40B4-BE49-F238E27FC236}">
                <a16:creationId xmlns:a16="http://schemas.microsoft.com/office/drawing/2014/main" id="{E7B3D543-54F2-4FB0-ADDB-B3B64F6A08B2}"/>
              </a:ext>
            </a:extLst>
          </p:cNvPr>
          <p:cNvPicPr>
            <a:picLocks noChangeAspect="1"/>
          </p:cNvPicPr>
          <p:nvPr/>
        </p:nvPicPr>
        <p:blipFill>
          <a:blip r:embed="rId4"/>
          <a:stretch>
            <a:fillRect/>
          </a:stretch>
        </p:blipFill>
        <p:spPr>
          <a:xfrm>
            <a:off x="7861322" y="1853248"/>
            <a:ext cx="3637485" cy="2424398"/>
          </a:xfrm>
          <a:prstGeom prst="rect">
            <a:avLst/>
          </a:prstGeom>
        </p:spPr>
      </p:pic>
    </p:spTree>
    <p:extLst>
      <p:ext uri="{BB962C8B-B14F-4D97-AF65-F5344CB8AC3E}">
        <p14:creationId xmlns:p14="http://schemas.microsoft.com/office/powerpoint/2010/main" val="3932891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F9DF8-FECB-42D6-AEDA-EE48D31BE61D}"/>
              </a:ext>
            </a:extLst>
          </p:cNvPr>
          <p:cNvSpPr>
            <a:spLocks noGrp="1"/>
          </p:cNvSpPr>
          <p:nvPr>
            <p:ph type="title"/>
          </p:nvPr>
        </p:nvSpPr>
        <p:spPr/>
        <p:txBody>
          <a:bodyPr/>
          <a:lstStyle/>
          <a:p>
            <a:r>
              <a:rPr lang="en-US" dirty="0"/>
              <a:t>Adult Classes: LSL, ASL, CS/CL</a:t>
            </a:r>
          </a:p>
        </p:txBody>
      </p:sp>
      <p:pic>
        <p:nvPicPr>
          <p:cNvPr id="5" name="Content Placeholder 4">
            <a:extLst>
              <a:ext uri="{FF2B5EF4-FFF2-40B4-BE49-F238E27FC236}">
                <a16:creationId xmlns:a16="http://schemas.microsoft.com/office/drawing/2014/main" id="{5AE1B4B9-C6A3-428C-98CC-5AE428A8F686}"/>
              </a:ext>
            </a:extLst>
          </p:cNvPr>
          <p:cNvPicPr>
            <a:picLocks noGrp="1" noChangeAspect="1"/>
          </p:cNvPicPr>
          <p:nvPr>
            <p:ph idx="1"/>
          </p:nvPr>
        </p:nvPicPr>
        <p:blipFill>
          <a:blip r:embed="rId2"/>
          <a:stretch>
            <a:fillRect/>
          </a:stretch>
        </p:blipFill>
        <p:spPr>
          <a:xfrm>
            <a:off x="410103" y="1354949"/>
            <a:ext cx="5690451" cy="2855053"/>
          </a:xfrm>
          <a:prstGeom prst="rect">
            <a:avLst/>
          </a:prstGeom>
        </p:spPr>
      </p:pic>
      <p:pic>
        <p:nvPicPr>
          <p:cNvPr id="7" name="Picture 6" descr="A group of people sitting at a table&#10;&#10;Description automatically generated">
            <a:extLst>
              <a:ext uri="{FF2B5EF4-FFF2-40B4-BE49-F238E27FC236}">
                <a16:creationId xmlns:a16="http://schemas.microsoft.com/office/drawing/2014/main" id="{B1888907-55FC-4189-9E17-1535D3060FCF}"/>
              </a:ext>
            </a:extLst>
          </p:cNvPr>
          <p:cNvPicPr>
            <a:picLocks noChangeAspect="1"/>
          </p:cNvPicPr>
          <p:nvPr/>
        </p:nvPicPr>
        <p:blipFill>
          <a:blip r:embed="rId3"/>
          <a:stretch>
            <a:fillRect/>
          </a:stretch>
        </p:blipFill>
        <p:spPr>
          <a:xfrm>
            <a:off x="6319342" y="1750827"/>
            <a:ext cx="5391275" cy="3593306"/>
          </a:xfrm>
          <a:prstGeom prst="rect">
            <a:avLst/>
          </a:prstGeom>
        </p:spPr>
      </p:pic>
      <p:pic>
        <p:nvPicPr>
          <p:cNvPr id="13" name="Picture 12" descr="A group of people sitting in chairs&#10;&#10;Description automatically generated">
            <a:extLst>
              <a:ext uri="{FF2B5EF4-FFF2-40B4-BE49-F238E27FC236}">
                <a16:creationId xmlns:a16="http://schemas.microsoft.com/office/drawing/2014/main" id="{BAA4DB38-1245-4DE4-B426-998878FA221A}"/>
              </a:ext>
            </a:extLst>
          </p:cNvPr>
          <p:cNvPicPr>
            <a:picLocks noChangeAspect="1"/>
          </p:cNvPicPr>
          <p:nvPr/>
        </p:nvPicPr>
        <p:blipFill rotWithShape="1">
          <a:blip r:embed="rId4"/>
          <a:srcRect t="14252" b="21521"/>
          <a:stretch/>
        </p:blipFill>
        <p:spPr>
          <a:xfrm>
            <a:off x="356045" y="4336026"/>
            <a:ext cx="5798569" cy="2482247"/>
          </a:xfrm>
          <a:prstGeom prst="rect">
            <a:avLst/>
          </a:prstGeom>
        </p:spPr>
      </p:pic>
    </p:spTree>
    <p:extLst>
      <p:ext uri="{BB962C8B-B14F-4D97-AF65-F5344CB8AC3E}">
        <p14:creationId xmlns:p14="http://schemas.microsoft.com/office/powerpoint/2010/main" val="2535908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530DCFF-08F5-434A-A0D5-F3E89407A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8" name="Picture 17">
            <a:extLst>
              <a:ext uri="{FF2B5EF4-FFF2-40B4-BE49-F238E27FC236}">
                <a16:creationId xmlns:a16="http://schemas.microsoft.com/office/drawing/2014/main" id="{24011A3A-9884-40BF-94F6-0625A0ADD3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0" name="Oval 19">
            <a:extLst>
              <a:ext uri="{FF2B5EF4-FFF2-40B4-BE49-F238E27FC236}">
                <a16:creationId xmlns:a16="http://schemas.microsoft.com/office/drawing/2014/main" id="{D6573690-978D-48A4-8645-0E01F8211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2" name="Picture 21">
            <a:extLst>
              <a:ext uri="{FF2B5EF4-FFF2-40B4-BE49-F238E27FC236}">
                <a16:creationId xmlns:a16="http://schemas.microsoft.com/office/drawing/2014/main" id="{D4B84446-184D-45CE-9532-48179EAE58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4" name="Picture 23">
            <a:extLst>
              <a:ext uri="{FF2B5EF4-FFF2-40B4-BE49-F238E27FC236}">
                <a16:creationId xmlns:a16="http://schemas.microsoft.com/office/drawing/2014/main" id="{C9229660-8639-44E7-B486-7436516E6B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6" name="Rectangle 25">
            <a:extLst>
              <a:ext uri="{FF2B5EF4-FFF2-40B4-BE49-F238E27FC236}">
                <a16:creationId xmlns:a16="http://schemas.microsoft.com/office/drawing/2014/main" id="{858084FA-40DB-44FC-94DA-93AA71CD6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B33C253-D520-4FFF-AF64-7F6327C76CCD}"/>
              </a:ext>
            </a:extLst>
          </p:cNvPr>
          <p:cNvSpPr>
            <a:spLocks noGrp="1"/>
          </p:cNvSpPr>
          <p:nvPr>
            <p:ph type="title"/>
          </p:nvPr>
        </p:nvSpPr>
        <p:spPr>
          <a:xfrm>
            <a:off x="8777571" y="1447800"/>
            <a:ext cx="2766727" cy="3329581"/>
          </a:xfrm>
        </p:spPr>
        <p:txBody>
          <a:bodyPr vert="horz" lIns="91440" tIns="45720" rIns="91440" bIns="45720" rtlCol="0" anchor="b">
            <a:normAutofit/>
          </a:bodyPr>
          <a:lstStyle/>
          <a:p>
            <a:r>
              <a:rPr lang="en-US" sz="4800"/>
              <a:t>Kids’ Classes:  ASL, CS </a:t>
            </a:r>
          </a:p>
        </p:txBody>
      </p:sp>
      <p:pic>
        <p:nvPicPr>
          <p:cNvPr id="4" name="Picture 3" descr="A group of people standing in a room&#10;&#10;Description automatically generated">
            <a:extLst>
              <a:ext uri="{FF2B5EF4-FFF2-40B4-BE49-F238E27FC236}">
                <a16:creationId xmlns:a16="http://schemas.microsoft.com/office/drawing/2014/main" id="{BF11E173-E8D6-4EE4-BBA9-7246BF6BB6C9}"/>
              </a:ext>
            </a:extLst>
          </p:cNvPr>
          <p:cNvPicPr>
            <a:picLocks noChangeAspect="1"/>
          </p:cNvPicPr>
          <p:nvPr/>
        </p:nvPicPr>
        <p:blipFill rotWithShape="1">
          <a:blip r:embed="rId7"/>
          <a:srcRect l="18177" r="2559" b="2"/>
          <a:stretch/>
        </p:blipFill>
        <p:spPr>
          <a:xfrm>
            <a:off x="-2" y="10"/>
            <a:ext cx="4071625" cy="3428758"/>
          </a:xfrm>
          <a:prstGeom prst="rect">
            <a:avLst/>
          </a:prstGeom>
        </p:spPr>
      </p:pic>
      <p:pic>
        <p:nvPicPr>
          <p:cNvPr id="5" name="Content Placeholder 4">
            <a:extLst>
              <a:ext uri="{FF2B5EF4-FFF2-40B4-BE49-F238E27FC236}">
                <a16:creationId xmlns:a16="http://schemas.microsoft.com/office/drawing/2014/main" id="{F0260AF7-0878-45EF-86D7-4D6030955474}"/>
              </a:ext>
            </a:extLst>
          </p:cNvPr>
          <p:cNvPicPr>
            <a:picLocks noGrp="1" noChangeAspect="1"/>
          </p:cNvPicPr>
          <p:nvPr>
            <p:ph idx="1"/>
          </p:nvPr>
        </p:nvPicPr>
        <p:blipFill rotWithShape="1">
          <a:blip r:embed="rId8"/>
          <a:srcRect l="9232" r="11970" b="1"/>
          <a:stretch/>
        </p:blipFill>
        <p:spPr>
          <a:xfrm>
            <a:off x="4075284" y="-234"/>
            <a:ext cx="4047665" cy="3428770"/>
          </a:xfrm>
          <a:prstGeom prst="rect">
            <a:avLst/>
          </a:prstGeom>
        </p:spPr>
      </p:pic>
      <p:pic>
        <p:nvPicPr>
          <p:cNvPr id="11" name="Picture 10" descr="A picture containing outdoor, person, tree, child&#10;&#10;Description automatically generated">
            <a:extLst>
              <a:ext uri="{FF2B5EF4-FFF2-40B4-BE49-F238E27FC236}">
                <a16:creationId xmlns:a16="http://schemas.microsoft.com/office/drawing/2014/main" id="{13AA5291-8B01-476D-83C4-9613B76B6CCB}"/>
              </a:ext>
            </a:extLst>
          </p:cNvPr>
          <p:cNvPicPr>
            <a:picLocks noChangeAspect="1"/>
          </p:cNvPicPr>
          <p:nvPr/>
        </p:nvPicPr>
        <p:blipFill rotWithShape="1">
          <a:blip r:embed="rId9"/>
          <a:srcRect r="-4" b="36678"/>
          <a:stretch/>
        </p:blipFill>
        <p:spPr>
          <a:xfrm>
            <a:off x="7372" y="3428768"/>
            <a:ext cx="4061247" cy="3428770"/>
          </a:xfrm>
          <a:prstGeom prst="rect">
            <a:avLst/>
          </a:prstGeom>
        </p:spPr>
      </p:pic>
      <p:cxnSp>
        <p:nvCxnSpPr>
          <p:cNvPr id="28" name="Straight Connector 27">
            <a:extLst>
              <a:ext uri="{FF2B5EF4-FFF2-40B4-BE49-F238E27FC236}">
                <a16:creationId xmlns:a16="http://schemas.microsoft.com/office/drawing/2014/main" id="{C858D16E-7167-4648-B8B3-CDE6D019A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433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descr="A group of people sitting at a desk&#10;&#10;Description automatically generated">
            <a:extLst>
              <a:ext uri="{FF2B5EF4-FFF2-40B4-BE49-F238E27FC236}">
                <a16:creationId xmlns:a16="http://schemas.microsoft.com/office/drawing/2014/main" id="{3512216F-3D91-4FD6-9671-DA9072012E22}"/>
              </a:ext>
            </a:extLst>
          </p:cNvPr>
          <p:cNvPicPr>
            <a:picLocks noChangeAspect="1"/>
          </p:cNvPicPr>
          <p:nvPr/>
        </p:nvPicPr>
        <p:blipFill rotWithShape="1">
          <a:blip r:embed="rId10"/>
          <a:srcRect l="16076" r="5051" b="1"/>
          <a:stretch/>
        </p:blipFill>
        <p:spPr>
          <a:xfrm>
            <a:off x="4068621" y="3428768"/>
            <a:ext cx="4051579" cy="3428770"/>
          </a:xfrm>
          <a:prstGeom prst="rect">
            <a:avLst/>
          </a:prstGeom>
        </p:spPr>
      </p:pic>
      <p:cxnSp>
        <p:nvCxnSpPr>
          <p:cNvPr id="30" name="Straight Connector 29">
            <a:extLst>
              <a:ext uri="{FF2B5EF4-FFF2-40B4-BE49-F238E27FC236}">
                <a16:creationId xmlns:a16="http://schemas.microsoft.com/office/drawing/2014/main" id="{BD1E6DAF-2CD5-417E-BC10-3836401ACA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8120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1296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E9F5C-8343-4888-9275-E4F4F282B8A5}"/>
              </a:ext>
            </a:extLst>
          </p:cNvPr>
          <p:cNvSpPr>
            <a:spLocks noGrp="1"/>
          </p:cNvSpPr>
          <p:nvPr>
            <p:ph type="title"/>
          </p:nvPr>
        </p:nvSpPr>
        <p:spPr/>
        <p:txBody>
          <a:bodyPr/>
          <a:lstStyle/>
          <a:p>
            <a:r>
              <a:rPr lang="en-US" dirty="0"/>
              <a:t>Modality Specific Speech-Language Therapy</a:t>
            </a:r>
          </a:p>
        </p:txBody>
      </p:sp>
      <p:pic>
        <p:nvPicPr>
          <p:cNvPr id="5" name="Content Placeholder 4">
            <a:extLst>
              <a:ext uri="{FF2B5EF4-FFF2-40B4-BE49-F238E27FC236}">
                <a16:creationId xmlns:a16="http://schemas.microsoft.com/office/drawing/2014/main" id="{4C23341E-1F28-4E86-9F84-F99F64DE07D7}"/>
              </a:ext>
            </a:extLst>
          </p:cNvPr>
          <p:cNvPicPr>
            <a:picLocks noGrp="1" noChangeAspect="1"/>
          </p:cNvPicPr>
          <p:nvPr>
            <p:ph idx="1"/>
          </p:nvPr>
        </p:nvPicPr>
        <p:blipFill>
          <a:blip r:embed="rId2"/>
          <a:stretch>
            <a:fillRect/>
          </a:stretch>
        </p:blipFill>
        <p:spPr>
          <a:xfrm>
            <a:off x="1059421" y="2615904"/>
            <a:ext cx="4890848" cy="3260565"/>
          </a:xfrm>
        </p:spPr>
      </p:pic>
      <p:pic>
        <p:nvPicPr>
          <p:cNvPr id="3" name="Picture 2">
            <a:extLst>
              <a:ext uri="{FF2B5EF4-FFF2-40B4-BE49-F238E27FC236}">
                <a16:creationId xmlns:a16="http://schemas.microsoft.com/office/drawing/2014/main" id="{9FAD6CA3-3AEB-48C3-A71A-D6AE0866F93A}"/>
              </a:ext>
            </a:extLst>
          </p:cNvPr>
          <p:cNvPicPr>
            <a:picLocks noChangeAspect="1"/>
          </p:cNvPicPr>
          <p:nvPr/>
        </p:nvPicPr>
        <p:blipFill>
          <a:blip r:embed="rId3"/>
          <a:stretch>
            <a:fillRect/>
          </a:stretch>
        </p:blipFill>
        <p:spPr>
          <a:xfrm>
            <a:off x="6472171" y="1853248"/>
            <a:ext cx="4660408" cy="3104293"/>
          </a:xfrm>
          <a:prstGeom prst="rect">
            <a:avLst/>
          </a:prstGeom>
        </p:spPr>
      </p:pic>
    </p:spTree>
    <p:extLst>
      <p:ext uri="{BB962C8B-B14F-4D97-AF65-F5344CB8AC3E}">
        <p14:creationId xmlns:p14="http://schemas.microsoft.com/office/powerpoint/2010/main" val="30212801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4EE02A-F0F8-4A23-B21D-CF2066B65D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99F13062-7BB6-4A97-B661-CDE2EDEAE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44F3197D-248B-46C5-B6EE-003F4E0C6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FFC3E649-106F-4B41-9FF5-327536E4CF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79F6731C-42C0-45DB-9F9A-B831CBEC51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040549E2-C5A5-4ED5-80AB-070FEBDF5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B164E9D-04A8-49FE-9C3D-2AF935B60558}"/>
              </a:ext>
            </a:extLst>
          </p:cNvPr>
          <p:cNvSpPr>
            <a:spLocks noGrp="1"/>
          </p:cNvSpPr>
          <p:nvPr>
            <p:ph type="title"/>
          </p:nvPr>
        </p:nvSpPr>
        <p:spPr>
          <a:xfrm>
            <a:off x="8777571" y="1447800"/>
            <a:ext cx="2766727" cy="3329581"/>
          </a:xfrm>
        </p:spPr>
        <p:txBody>
          <a:bodyPr vert="horz" lIns="91440" tIns="45720" rIns="91440" bIns="45720" rtlCol="0" anchor="b">
            <a:normAutofit/>
          </a:bodyPr>
          <a:lstStyle/>
          <a:p>
            <a:r>
              <a:rPr lang="en-US" sz="4800"/>
              <a:t>Art Lessons</a:t>
            </a:r>
            <a:br>
              <a:rPr lang="en-US" sz="4800"/>
            </a:br>
            <a:endParaRPr lang="en-US" sz="4800"/>
          </a:p>
        </p:txBody>
      </p:sp>
      <p:pic>
        <p:nvPicPr>
          <p:cNvPr id="9" name="Picture 8" descr="A picture containing person, boy, indoor, table&#10;&#10;Description automatically generated">
            <a:extLst>
              <a:ext uri="{FF2B5EF4-FFF2-40B4-BE49-F238E27FC236}">
                <a16:creationId xmlns:a16="http://schemas.microsoft.com/office/drawing/2014/main" id="{C140335F-DDFC-4324-909A-2A2E47DC4B96}"/>
              </a:ext>
            </a:extLst>
          </p:cNvPr>
          <p:cNvPicPr>
            <a:picLocks noChangeAspect="1"/>
          </p:cNvPicPr>
          <p:nvPr/>
        </p:nvPicPr>
        <p:blipFill rotWithShape="1">
          <a:blip r:embed="rId7"/>
          <a:srcRect l="17878" r="2728" b="2"/>
          <a:stretch/>
        </p:blipFill>
        <p:spPr>
          <a:xfrm>
            <a:off x="20" y="10"/>
            <a:ext cx="4078268" cy="3428758"/>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4FFDAC58-4B25-4B36-94E6-6CA714D749DF}"/>
              </a:ext>
            </a:extLst>
          </p:cNvPr>
          <p:cNvPicPr>
            <a:picLocks noChangeAspect="1"/>
          </p:cNvPicPr>
          <p:nvPr/>
        </p:nvPicPr>
        <p:blipFill rotWithShape="1">
          <a:blip r:embed="rId8"/>
          <a:srcRect r="20607" b="1"/>
          <a:stretch/>
        </p:blipFill>
        <p:spPr>
          <a:xfrm>
            <a:off x="20" y="3428768"/>
            <a:ext cx="4078268" cy="3428770"/>
          </a:xfrm>
          <a:prstGeom prst="rect">
            <a:avLst/>
          </a:prstGeom>
        </p:spPr>
      </p:pic>
      <p:pic>
        <p:nvPicPr>
          <p:cNvPr id="5" name="Content Placeholder 4" descr="A group of people sitting at a table&#10;&#10;Description automatically generated">
            <a:extLst>
              <a:ext uri="{FF2B5EF4-FFF2-40B4-BE49-F238E27FC236}">
                <a16:creationId xmlns:a16="http://schemas.microsoft.com/office/drawing/2014/main" id="{5BB3FB92-2255-4CD3-93E1-D981781A8D22}"/>
              </a:ext>
            </a:extLst>
          </p:cNvPr>
          <p:cNvPicPr>
            <a:picLocks noGrp="1" noChangeAspect="1"/>
          </p:cNvPicPr>
          <p:nvPr>
            <p:ph idx="1"/>
          </p:nvPr>
        </p:nvPicPr>
        <p:blipFill rotWithShape="1">
          <a:blip r:embed="rId9"/>
          <a:srcRect l="39138" r="21425" b="1"/>
          <a:stretch/>
        </p:blipFill>
        <p:spPr>
          <a:xfrm>
            <a:off x="4078288" y="10"/>
            <a:ext cx="4051579" cy="6857528"/>
          </a:xfrm>
          <a:prstGeom prst="rect">
            <a:avLst/>
          </a:prstGeom>
        </p:spPr>
      </p:pic>
      <p:cxnSp>
        <p:nvCxnSpPr>
          <p:cNvPr id="26" name="Straight Connector 25">
            <a:extLst>
              <a:ext uri="{FF2B5EF4-FFF2-40B4-BE49-F238E27FC236}">
                <a16:creationId xmlns:a16="http://schemas.microsoft.com/office/drawing/2014/main" id="{03F8C69F-F318-4296-888D-427A6FDA6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78288" y="0"/>
            <a:ext cx="0" cy="685753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BFF9FD5-9693-471E-8868-834B789365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8768"/>
            <a:ext cx="4068619"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1891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AFF9E-3B7C-49FB-B25B-694E09161150}"/>
              </a:ext>
            </a:extLst>
          </p:cNvPr>
          <p:cNvSpPr>
            <a:spLocks noGrp="1"/>
          </p:cNvSpPr>
          <p:nvPr>
            <p:ph type="title"/>
          </p:nvPr>
        </p:nvSpPr>
        <p:spPr/>
        <p:txBody>
          <a:bodyPr/>
          <a:lstStyle/>
          <a:p>
            <a:r>
              <a:rPr lang="en-US" dirty="0"/>
              <a:t>Literacy Block</a:t>
            </a:r>
          </a:p>
        </p:txBody>
      </p:sp>
      <p:pic>
        <p:nvPicPr>
          <p:cNvPr id="5" name="Content Placeholder 4">
            <a:extLst>
              <a:ext uri="{FF2B5EF4-FFF2-40B4-BE49-F238E27FC236}">
                <a16:creationId xmlns:a16="http://schemas.microsoft.com/office/drawing/2014/main" id="{2DF2D324-DFD7-4523-82AB-0868B4E7AA61}"/>
              </a:ext>
            </a:extLst>
          </p:cNvPr>
          <p:cNvPicPr>
            <a:picLocks noGrp="1" noChangeAspect="1"/>
          </p:cNvPicPr>
          <p:nvPr>
            <p:ph idx="1"/>
          </p:nvPr>
        </p:nvPicPr>
        <p:blipFill>
          <a:blip r:embed="rId2"/>
          <a:stretch>
            <a:fillRect/>
          </a:stretch>
        </p:blipFill>
        <p:spPr>
          <a:xfrm>
            <a:off x="364281" y="1355968"/>
            <a:ext cx="4158088" cy="2771381"/>
          </a:xfrm>
        </p:spPr>
      </p:pic>
      <p:pic>
        <p:nvPicPr>
          <p:cNvPr id="7" name="Picture 6">
            <a:extLst>
              <a:ext uri="{FF2B5EF4-FFF2-40B4-BE49-F238E27FC236}">
                <a16:creationId xmlns:a16="http://schemas.microsoft.com/office/drawing/2014/main" id="{C88087FA-29F4-4EDE-A713-655C058DD386}"/>
              </a:ext>
            </a:extLst>
          </p:cNvPr>
          <p:cNvPicPr>
            <a:picLocks noChangeAspect="1"/>
          </p:cNvPicPr>
          <p:nvPr/>
        </p:nvPicPr>
        <p:blipFill>
          <a:blip r:embed="rId3"/>
          <a:stretch>
            <a:fillRect/>
          </a:stretch>
        </p:blipFill>
        <p:spPr>
          <a:xfrm>
            <a:off x="7372447" y="1549368"/>
            <a:ext cx="3577746" cy="2384582"/>
          </a:xfrm>
          <a:prstGeom prst="rect">
            <a:avLst/>
          </a:prstGeom>
        </p:spPr>
      </p:pic>
      <p:pic>
        <p:nvPicPr>
          <p:cNvPr id="10" name="Picture 9">
            <a:extLst>
              <a:ext uri="{FF2B5EF4-FFF2-40B4-BE49-F238E27FC236}">
                <a16:creationId xmlns:a16="http://schemas.microsoft.com/office/drawing/2014/main" id="{4E691109-AC99-4688-814A-A65726911919}"/>
              </a:ext>
            </a:extLst>
          </p:cNvPr>
          <p:cNvPicPr>
            <a:picLocks noChangeAspect="1"/>
          </p:cNvPicPr>
          <p:nvPr/>
        </p:nvPicPr>
        <p:blipFill>
          <a:blip r:embed="rId4"/>
          <a:stretch>
            <a:fillRect/>
          </a:stretch>
        </p:blipFill>
        <p:spPr>
          <a:xfrm>
            <a:off x="5035030" y="886422"/>
            <a:ext cx="2071788" cy="3108441"/>
          </a:xfrm>
          <a:prstGeom prst="rect">
            <a:avLst/>
          </a:prstGeom>
        </p:spPr>
      </p:pic>
      <p:pic>
        <p:nvPicPr>
          <p:cNvPr id="12" name="Picture 11">
            <a:extLst>
              <a:ext uri="{FF2B5EF4-FFF2-40B4-BE49-F238E27FC236}">
                <a16:creationId xmlns:a16="http://schemas.microsoft.com/office/drawing/2014/main" id="{CE70541D-BC88-4526-8F08-E28122FFBA6D}"/>
              </a:ext>
            </a:extLst>
          </p:cNvPr>
          <p:cNvPicPr>
            <a:picLocks noChangeAspect="1"/>
          </p:cNvPicPr>
          <p:nvPr/>
        </p:nvPicPr>
        <p:blipFill>
          <a:blip r:embed="rId5"/>
          <a:stretch>
            <a:fillRect/>
          </a:stretch>
        </p:blipFill>
        <p:spPr>
          <a:xfrm>
            <a:off x="5870932" y="4170076"/>
            <a:ext cx="3644543" cy="2429102"/>
          </a:xfrm>
          <a:prstGeom prst="rect">
            <a:avLst/>
          </a:prstGeom>
        </p:spPr>
      </p:pic>
      <p:pic>
        <p:nvPicPr>
          <p:cNvPr id="4" name="Picture 3" descr="A group of people in a room&#10;&#10;Description automatically generated">
            <a:extLst>
              <a:ext uri="{FF2B5EF4-FFF2-40B4-BE49-F238E27FC236}">
                <a16:creationId xmlns:a16="http://schemas.microsoft.com/office/drawing/2014/main" id="{5DD0906C-86B5-4C57-AD51-D589D2441F9C}"/>
              </a:ext>
            </a:extLst>
          </p:cNvPr>
          <p:cNvPicPr>
            <a:picLocks noChangeAspect="1"/>
          </p:cNvPicPr>
          <p:nvPr/>
        </p:nvPicPr>
        <p:blipFill>
          <a:blip r:embed="rId6"/>
          <a:stretch>
            <a:fillRect/>
          </a:stretch>
        </p:blipFill>
        <p:spPr>
          <a:xfrm>
            <a:off x="1513943" y="4170076"/>
            <a:ext cx="3951026" cy="2633374"/>
          </a:xfrm>
          <a:prstGeom prst="rect">
            <a:avLst/>
          </a:prstGeom>
        </p:spPr>
      </p:pic>
    </p:spTree>
    <p:extLst>
      <p:ext uri="{BB962C8B-B14F-4D97-AF65-F5344CB8AC3E}">
        <p14:creationId xmlns:p14="http://schemas.microsoft.com/office/powerpoint/2010/main" val="3713568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H&amp;V Mission/Vision Statement</a:t>
            </a:r>
          </a:p>
        </p:txBody>
      </p:sp>
      <p:sp>
        <p:nvSpPr>
          <p:cNvPr id="3" name="Content Placeholder 2"/>
          <p:cNvSpPr>
            <a:spLocks noGrp="1"/>
          </p:cNvSpPr>
          <p:nvPr>
            <p:ph idx="1"/>
          </p:nvPr>
        </p:nvSpPr>
        <p:spPr/>
        <p:txBody>
          <a:bodyPr>
            <a:normAutofit/>
          </a:bodyPr>
          <a:lstStyle/>
          <a:p>
            <a:pPr marL="0" indent="0" algn="ctr">
              <a:buNone/>
            </a:pPr>
            <a:r>
              <a:rPr lang="en-US" sz="2800" b="1" dirty="0">
                <a:solidFill>
                  <a:srgbClr val="0070C0"/>
                </a:solidFill>
              </a:rPr>
              <a:t>Mission</a:t>
            </a:r>
          </a:p>
          <a:p>
            <a:pPr marL="0" indent="0" algn="ctr">
              <a:buNone/>
            </a:pPr>
            <a:r>
              <a:rPr lang="en-US" sz="2800" dirty="0"/>
              <a:t>Hands &amp; Voices is a </a:t>
            </a:r>
            <a:r>
              <a:rPr lang="en-US" sz="2800" b="1" i="1" dirty="0">
                <a:solidFill>
                  <a:schemeClr val="tx2">
                    <a:lumMod val="60000"/>
                    <a:lumOff val="40000"/>
                  </a:schemeClr>
                </a:solidFill>
              </a:rPr>
              <a:t>parent-driven</a:t>
            </a:r>
            <a:r>
              <a:rPr lang="en-US" sz="2800" dirty="0"/>
              <a:t> organization that supports families with children who are deaf or hard of hearing </a:t>
            </a:r>
            <a:r>
              <a:rPr lang="en-US" sz="2800" b="1" u="sng" dirty="0">
                <a:solidFill>
                  <a:schemeClr val="accent6">
                    <a:lumMod val="75000"/>
                  </a:schemeClr>
                </a:solidFill>
              </a:rPr>
              <a:t>without bias </a:t>
            </a:r>
            <a:r>
              <a:rPr lang="en-US" sz="2800" dirty="0"/>
              <a:t>around communication modes or methodology. </a:t>
            </a:r>
          </a:p>
          <a:p>
            <a:pPr marL="0" indent="0" algn="ctr">
              <a:buNone/>
            </a:pPr>
            <a:r>
              <a:rPr lang="en-US" sz="2800" b="1" dirty="0">
                <a:solidFill>
                  <a:srgbClr val="0070C0"/>
                </a:solidFill>
              </a:rPr>
              <a:t>Vision</a:t>
            </a:r>
          </a:p>
          <a:p>
            <a:pPr marL="0" indent="0" algn="ctr">
              <a:buNone/>
            </a:pPr>
            <a:r>
              <a:rPr lang="en-US" sz="2800" dirty="0"/>
              <a:t>We envision a world where children who are deaf and hard of hearing have </a:t>
            </a:r>
            <a:r>
              <a:rPr lang="en-US" sz="2800" b="1" dirty="0">
                <a:solidFill>
                  <a:schemeClr val="accent5"/>
                </a:solidFill>
              </a:rPr>
              <a:t>every opportunity </a:t>
            </a:r>
            <a:r>
              <a:rPr lang="en-US" sz="2800" dirty="0"/>
              <a:t>to achieve their full potential.</a:t>
            </a:r>
          </a:p>
          <a:p>
            <a:pPr marL="0" indent="0" algn="ctr">
              <a:buNone/>
            </a:pPr>
            <a:r>
              <a:rPr lang="en-US" sz="2800" b="1" dirty="0">
                <a:solidFill>
                  <a:srgbClr val="0070C0"/>
                </a:solidFill>
              </a:rPr>
              <a:t>Motto</a:t>
            </a:r>
          </a:p>
          <a:p>
            <a:pPr marL="0" indent="0" algn="ctr">
              <a:buNone/>
            </a:pPr>
            <a:r>
              <a:rPr lang="en-US" sz="2800" i="1" dirty="0"/>
              <a:t>“What works for your child is what makes the choice right”</a:t>
            </a:r>
          </a:p>
        </p:txBody>
      </p:sp>
      <p:sp>
        <p:nvSpPr>
          <p:cNvPr id="4" name="Footer Placeholder 3"/>
          <p:cNvSpPr>
            <a:spLocks noGrp="1"/>
          </p:cNvSpPr>
          <p:nvPr>
            <p:ph type="ftr" sz="quarter" idx="11"/>
          </p:nvPr>
        </p:nvSpPr>
        <p:spPr/>
        <p:txBody>
          <a:bodyPr/>
          <a:lstStyle/>
          <a:p>
            <a:pPr defTabSz="914400"/>
            <a:r>
              <a:rPr lang="en-US">
                <a:solidFill>
                  <a:srgbClr val="242852"/>
                </a:solidFill>
                <a:latin typeface="Franklin Gothic Book"/>
              </a:rPr>
              <a:t>Copyright Hands &amp; Voices 2016</a:t>
            </a:r>
            <a:endParaRPr lang="en-US" dirty="0">
              <a:solidFill>
                <a:srgbClr val="242852"/>
              </a:solidFill>
              <a:latin typeface="Franklin Gothic Book"/>
            </a:endParaRPr>
          </a:p>
        </p:txBody>
      </p:sp>
    </p:spTree>
    <p:extLst>
      <p:ext uri="{BB962C8B-B14F-4D97-AF65-F5344CB8AC3E}">
        <p14:creationId xmlns:p14="http://schemas.microsoft.com/office/powerpoint/2010/main" val="37237301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F7302AF-86B9-441B-8D24-AC382E2A43A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99A2A6C2-D371-4C6B-B50F-CC71C6D010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5F07A6A6-E44B-411E-AA18-65E4811366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8CC3468F-5EED-42B0-8507-F30360E1D51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591711EE-029D-453C-9AE9-E87829F1D3D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5D5A8E14-301B-40C0-A174-D2232EF95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E6E8CAF-9529-431F-B139-D09F60B87E88}"/>
              </a:ext>
            </a:extLst>
          </p:cNvPr>
          <p:cNvSpPr>
            <a:spLocks noGrp="1"/>
          </p:cNvSpPr>
          <p:nvPr>
            <p:ph type="title"/>
          </p:nvPr>
        </p:nvSpPr>
        <p:spPr>
          <a:xfrm>
            <a:off x="8210623" y="1447800"/>
            <a:ext cx="3333676" cy="3096987"/>
          </a:xfrm>
        </p:spPr>
        <p:txBody>
          <a:bodyPr vert="horz" lIns="91440" tIns="45720" rIns="91440" bIns="45720" rtlCol="0" anchor="b">
            <a:normAutofit/>
          </a:bodyPr>
          <a:lstStyle/>
          <a:p>
            <a:pPr>
              <a:lnSpc>
                <a:spcPct val="90000"/>
              </a:lnSpc>
            </a:pPr>
            <a:r>
              <a:rPr lang="en-US" dirty="0"/>
              <a:t>Parent Chat; parent-to-parent support</a:t>
            </a:r>
            <a:endParaRPr lang="en-US"/>
          </a:p>
        </p:txBody>
      </p:sp>
      <p:sp>
        <p:nvSpPr>
          <p:cNvPr id="26" name="Rectangle 25">
            <a:extLst>
              <a:ext uri="{FF2B5EF4-FFF2-40B4-BE49-F238E27FC236}">
                <a16:creationId xmlns:a16="http://schemas.microsoft.com/office/drawing/2014/main" id="{9219ABE2-5CAE-4E98-81F0-DAA4761522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6915664"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EF016F40-D9E1-4EAB-8671-597FA459BE07}"/>
              </a:ext>
            </a:extLst>
          </p:cNvPr>
          <p:cNvPicPr>
            <a:picLocks noGrp="1" noChangeAspect="1"/>
          </p:cNvPicPr>
          <p:nvPr>
            <p:ph idx="1"/>
          </p:nvPr>
        </p:nvPicPr>
        <p:blipFill>
          <a:blip r:embed="rId7"/>
          <a:stretch>
            <a:fillRect/>
          </a:stretch>
        </p:blipFill>
        <p:spPr>
          <a:xfrm>
            <a:off x="955392" y="1403981"/>
            <a:ext cx="3039745" cy="4052993"/>
          </a:xfrm>
          <a:prstGeom prst="rect">
            <a:avLst/>
          </a:prstGeom>
          <a:effectLst/>
        </p:spPr>
      </p:pic>
      <p:pic>
        <p:nvPicPr>
          <p:cNvPr id="9" name="Picture 8">
            <a:extLst>
              <a:ext uri="{FF2B5EF4-FFF2-40B4-BE49-F238E27FC236}">
                <a16:creationId xmlns:a16="http://schemas.microsoft.com/office/drawing/2014/main" id="{06FF219D-1BC4-4FC7-91B3-C1CDCD50506D}"/>
              </a:ext>
            </a:extLst>
          </p:cNvPr>
          <p:cNvPicPr>
            <a:picLocks noChangeAspect="1"/>
          </p:cNvPicPr>
          <p:nvPr/>
        </p:nvPicPr>
        <p:blipFill>
          <a:blip r:embed="rId8"/>
          <a:stretch>
            <a:fillRect/>
          </a:stretch>
        </p:blipFill>
        <p:spPr>
          <a:xfrm>
            <a:off x="4191230" y="1132632"/>
            <a:ext cx="3039745" cy="2029029"/>
          </a:xfrm>
          <a:prstGeom prst="rect">
            <a:avLst/>
          </a:prstGeom>
          <a:effectLst/>
        </p:spPr>
      </p:pic>
      <p:pic>
        <p:nvPicPr>
          <p:cNvPr id="4" name="Picture 3" descr="A person standing in front of a group of people posing for the camera&#10;&#10;Description automatically generated">
            <a:extLst>
              <a:ext uri="{FF2B5EF4-FFF2-40B4-BE49-F238E27FC236}">
                <a16:creationId xmlns:a16="http://schemas.microsoft.com/office/drawing/2014/main" id="{2ECEF7F2-4C07-4C1F-993A-643890C182FE}"/>
              </a:ext>
            </a:extLst>
          </p:cNvPr>
          <p:cNvPicPr>
            <a:picLocks noChangeAspect="1"/>
          </p:cNvPicPr>
          <p:nvPr/>
        </p:nvPicPr>
        <p:blipFill rotWithShape="1">
          <a:blip r:embed="rId9"/>
          <a:srcRect l="9154" r="44530"/>
          <a:stretch/>
        </p:blipFill>
        <p:spPr>
          <a:xfrm>
            <a:off x="4889389" y="3529567"/>
            <a:ext cx="1643427" cy="2368485"/>
          </a:xfrm>
          <a:prstGeom prst="rect">
            <a:avLst/>
          </a:prstGeom>
          <a:effectLst/>
        </p:spPr>
      </p:pic>
    </p:spTree>
    <p:extLst>
      <p:ext uri="{BB962C8B-B14F-4D97-AF65-F5344CB8AC3E}">
        <p14:creationId xmlns:p14="http://schemas.microsoft.com/office/powerpoint/2010/main" val="22384581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7473-7A96-46BD-83BA-B4D8CE5E7879}"/>
              </a:ext>
            </a:extLst>
          </p:cNvPr>
          <p:cNvSpPr>
            <a:spLocks noGrp="1"/>
          </p:cNvSpPr>
          <p:nvPr>
            <p:ph type="title"/>
          </p:nvPr>
        </p:nvSpPr>
        <p:spPr/>
        <p:txBody>
          <a:bodyPr/>
          <a:lstStyle/>
          <a:p>
            <a:r>
              <a:rPr lang="en-US" dirty="0"/>
              <a:t>Silent Auction</a:t>
            </a:r>
          </a:p>
        </p:txBody>
      </p:sp>
      <p:pic>
        <p:nvPicPr>
          <p:cNvPr id="5" name="Content Placeholder 4">
            <a:extLst>
              <a:ext uri="{FF2B5EF4-FFF2-40B4-BE49-F238E27FC236}">
                <a16:creationId xmlns:a16="http://schemas.microsoft.com/office/drawing/2014/main" id="{15EFF2C0-2E24-418E-91EA-2194F793043A}"/>
              </a:ext>
            </a:extLst>
          </p:cNvPr>
          <p:cNvPicPr>
            <a:picLocks noGrp="1" noChangeAspect="1"/>
          </p:cNvPicPr>
          <p:nvPr>
            <p:ph idx="1"/>
          </p:nvPr>
        </p:nvPicPr>
        <p:blipFill>
          <a:blip r:embed="rId2"/>
          <a:stretch>
            <a:fillRect/>
          </a:stretch>
        </p:blipFill>
        <p:spPr>
          <a:xfrm>
            <a:off x="6233900" y="2569297"/>
            <a:ext cx="5014995" cy="3342514"/>
          </a:xfrm>
        </p:spPr>
      </p:pic>
      <p:pic>
        <p:nvPicPr>
          <p:cNvPr id="7" name="Picture 6">
            <a:extLst>
              <a:ext uri="{FF2B5EF4-FFF2-40B4-BE49-F238E27FC236}">
                <a16:creationId xmlns:a16="http://schemas.microsoft.com/office/drawing/2014/main" id="{9BA8080C-EB90-4EC3-866C-7D10A3449059}"/>
              </a:ext>
            </a:extLst>
          </p:cNvPr>
          <p:cNvPicPr>
            <a:picLocks noChangeAspect="1"/>
          </p:cNvPicPr>
          <p:nvPr/>
        </p:nvPicPr>
        <p:blipFill>
          <a:blip r:embed="rId3"/>
          <a:stretch>
            <a:fillRect/>
          </a:stretch>
        </p:blipFill>
        <p:spPr>
          <a:xfrm>
            <a:off x="454396" y="1797349"/>
            <a:ext cx="5546789" cy="3696957"/>
          </a:xfrm>
          <a:prstGeom prst="rect">
            <a:avLst/>
          </a:prstGeom>
        </p:spPr>
      </p:pic>
    </p:spTree>
    <p:extLst>
      <p:ext uri="{BB962C8B-B14F-4D97-AF65-F5344CB8AC3E}">
        <p14:creationId xmlns:p14="http://schemas.microsoft.com/office/powerpoint/2010/main" val="21380579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530DCFF-08F5-434A-A0D5-F3E89407A6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21" name="Picture 20">
            <a:extLst>
              <a:ext uri="{FF2B5EF4-FFF2-40B4-BE49-F238E27FC236}">
                <a16:creationId xmlns:a16="http://schemas.microsoft.com/office/drawing/2014/main" id="{24011A3A-9884-40BF-94F6-0625A0ADD32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23" name="Oval 22">
            <a:extLst>
              <a:ext uri="{FF2B5EF4-FFF2-40B4-BE49-F238E27FC236}">
                <a16:creationId xmlns:a16="http://schemas.microsoft.com/office/drawing/2014/main" id="{D6573690-978D-48A4-8645-0E01F8211B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5" name="Picture 24">
            <a:extLst>
              <a:ext uri="{FF2B5EF4-FFF2-40B4-BE49-F238E27FC236}">
                <a16:creationId xmlns:a16="http://schemas.microsoft.com/office/drawing/2014/main" id="{D4B84446-184D-45CE-9532-48179EAE58C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7" name="Picture 26">
            <a:extLst>
              <a:ext uri="{FF2B5EF4-FFF2-40B4-BE49-F238E27FC236}">
                <a16:creationId xmlns:a16="http://schemas.microsoft.com/office/drawing/2014/main" id="{C9229660-8639-44E7-B486-7436516E6B6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9" name="Rectangle 28">
            <a:extLst>
              <a:ext uri="{FF2B5EF4-FFF2-40B4-BE49-F238E27FC236}">
                <a16:creationId xmlns:a16="http://schemas.microsoft.com/office/drawing/2014/main" id="{858084FA-40DB-44FC-94DA-93AA71CD6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BD64422C-8EE0-413E-AFAB-48C7752B0185}"/>
              </a:ext>
            </a:extLst>
          </p:cNvPr>
          <p:cNvSpPr>
            <a:spLocks noGrp="1"/>
          </p:cNvSpPr>
          <p:nvPr>
            <p:ph type="title"/>
          </p:nvPr>
        </p:nvSpPr>
        <p:spPr>
          <a:xfrm>
            <a:off x="8777571" y="1447800"/>
            <a:ext cx="2766727" cy="3329581"/>
          </a:xfrm>
        </p:spPr>
        <p:txBody>
          <a:bodyPr vert="horz" lIns="91440" tIns="45720" rIns="91440" bIns="45720" rtlCol="0" anchor="b">
            <a:normAutofit/>
          </a:bodyPr>
          <a:lstStyle/>
          <a:p>
            <a:r>
              <a:rPr lang="en-US" sz="4800"/>
              <a:t>Boating</a:t>
            </a:r>
          </a:p>
        </p:txBody>
      </p:sp>
      <p:pic>
        <p:nvPicPr>
          <p:cNvPr id="9" name="Picture 8">
            <a:extLst>
              <a:ext uri="{FF2B5EF4-FFF2-40B4-BE49-F238E27FC236}">
                <a16:creationId xmlns:a16="http://schemas.microsoft.com/office/drawing/2014/main" id="{8C16FC7A-8365-45D0-90D5-034F3E2BC5AC}"/>
              </a:ext>
            </a:extLst>
          </p:cNvPr>
          <p:cNvPicPr>
            <a:picLocks noChangeAspect="1"/>
          </p:cNvPicPr>
          <p:nvPr/>
        </p:nvPicPr>
        <p:blipFill rotWithShape="1">
          <a:blip r:embed="rId7"/>
          <a:srcRect r="3" b="43791"/>
          <a:stretch/>
        </p:blipFill>
        <p:spPr>
          <a:xfrm>
            <a:off x="-2" y="10"/>
            <a:ext cx="4071625" cy="3428758"/>
          </a:xfrm>
          <a:prstGeom prst="rect">
            <a:avLst/>
          </a:prstGeom>
        </p:spPr>
      </p:pic>
      <p:pic>
        <p:nvPicPr>
          <p:cNvPr id="14" name="Content Placeholder 13" descr="A person riding on the back of a boat in a body of water&#10;&#10;Description automatically generated">
            <a:extLst>
              <a:ext uri="{FF2B5EF4-FFF2-40B4-BE49-F238E27FC236}">
                <a16:creationId xmlns:a16="http://schemas.microsoft.com/office/drawing/2014/main" id="{244C17BB-9B21-429E-9FCA-046D9A273F18}"/>
              </a:ext>
            </a:extLst>
          </p:cNvPr>
          <p:cNvPicPr>
            <a:picLocks noGrp="1" noChangeAspect="1"/>
          </p:cNvPicPr>
          <p:nvPr>
            <p:ph idx="1"/>
          </p:nvPr>
        </p:nvPicPr>
        <p:blipFill rotWithShape="1">
          <a:blip r:embed="rId8"/>
          <a:srcRect l="15375" r="5827" b="1"/>
          <a:stretch/>
        </p:blipFill>
        <p:spPr>
          <a:xfrm>
            <a:off x="4075284" y="-234"/>
            <a:ext cx="4047665" cy="3428770"/>
          </a:xfrm>
          <a:prstGeom prst="rect">
            <a:avLst/>
          </a:prstGeom>
        </p:spPr>
      </p:pic>
      <p:pic>
        <p:nvPicPr>
          <p:cNvPr id="11" name="Picture 10">
            <a:extLst>
              <a:ext uri="{FF2B5EF4-FFF2-40B4-BE49-F238E27FC236}">
                <a16:creationId xmlns:a16="http://schemas.microsoft.com/office/drawing/2014/main" id="{6DAD1FEB-A256-4B73-9AA8-640EAEEFD63F}"/>
              </a:ext>
            </a:extLst>
          </p:cNvPr>
          <p:cNvPicPr>
            <a:picLocks noChangeAspect="1"/>
          </p:cNvPicPr>
          <p:nvPr/>
        </p:nvPicPr>
        <p:blipFill rotWithShape="1">
          <a:blip r:embed="rId9"/>
          <a:srcRect l="10693" r="10245" b="1"/>
          <a:stretch/>
        </p:blipFill>
        <p:spPr>
          <a:xfrm>
            <a:off x="7372" y="3428768"/>
            <a:ext cx="4061247" cy="3428770"/>
          </a:xfrm>
          <a:prstGeom prst="rect">
            <a:avLst/>
          </a:prstGeom>
        </p:spPr>
      </p:pic>
      <p:cxnSp>
        <p:nvCxnSpPr>
          <p:cNvPr id="31" name="Straight Connector 30">
            <a:extLst>
              <a:ext uri="{FF2B5EF4-FFF2-40B4-BE49-F238E27FC236}">
                <a16:creationId xmlns:a16="http://schemas.microsoft.com/office/drawing/2014/main" id="{C858D16E-7167-4648-B8B3-CDE6D019A2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433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3A82A0E-B88D-4C9B-80AC-DF2F27B5C9F3}"/>
              </a:ext>
            </a:extLst>
          </p:cNvPr>
          <p:cNvPicPr>
            <a:picLocks noChangeAspect="1"/>
          </p:cNvPicPr>
          <p:nvPr/>
        </p:nvPicPr>
        <p:blipFill rotWithShape="1">
          <a:blip r:embed="rId10"/>
          <a:srcRect l="9985" r="11141" b="1"/>
          <a:stretch/>
        </p:blipFill>
        <p:spPr>
          <a:xfrm>
            <a:off x="4068621" y="3428768"/>
            <a:ext cx="4051579" cy="3428770"/>
          </a:xfrm>
          <a:prstGeom prst="rect">
            <a:avLst/>
          </a:prstGeom>
        </p:spPr>
      </p:pic>
      <p:cxnSp>
        <p:nvCxnSpPr>
          <p:cNvPr id="33" name="Straight Connector 32">
            <a:extLst>
              <a:ext uri="{FF2B5EF4-FFF2-40B4-BE49-F238E27FC236}">
                <a16:creationId xmlns:a16="http://schemas.microsoft.com/office/drawing/2014/main" id="{BD1E6DAF-2CD5-417E-BC10-3836401ACA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429000"/>
            <a:ext cx="8120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419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4EE02A-F0F8-4A23-B21D-CF2066B65D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99F13062-7BB6-4A97-B661-CDE2EDEAE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44F3197D-248B-46C5-B6EE-003F4E0C6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FFC3E649-106F-4B41-9FF5-327536E4CF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79F6731C-42C0-45DB-9F9A-B831CBEC51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040549E2-C5A5-4ED5-80AB-070FEBDF5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0B68294-F9CE-4E54-ABB7-1BCC3FB3AFC2}"/>
              </a:ext>
            </a:extLst>
          </p:cNvPr>
          <p:cNvSpPr>
            <a:spLocks noGrp="1"/>
          </p:cNvSpPr>
          <p:nvPr>
            <p:ph type="title"/>
          </p:nvPr>
        </p:nvSpPr>
        <p:spPr>
          <a:xfrm>
            <a:off x="8201839" y="1447800"/>
            <a:ext cx="3342459" cy="3329581"/>
          </a:xfrm>
        </p:spPr>
        <p:txBody>
          <a:bodyPr vert="horz" lIns="91440" tIns="45720" rIns="91440" bIns="45720" rtlCol="0" anchor="b">
            <a:normAutofit/>
          </a:bodyPr>
          <a:lstStyle/>
          <a:p>
            <a:r>
              <a:rPr lang="en-US" sz="6000"/>
              <a:t>Ropes Course</a:t>
            </a:r>
          </a:p>
        </p:txBody>
      </p:sp>
      <p:pic>
        <p:nvPicPr>
          <p:cNvPr id="5" name="Content Placeholder 4">
            <a:extLst>
              <a:ext uri="{FF2B5EF4-FFF2-40B4-BE49-F238E27FC236}">
                <a16:creationId xmlns:a16="http://schemas.microsoft.com/office/drawing/2014/main" id="{E0FF61B5-D185-4AAA-9809-60365EBB06E3}"/>
              </a:ext>
            </a:extLst>
          </p:cNvPr>
          <p:cNvPicPr>
            <a:picLocks noGrp="1" noChangeAspect="1"/>
          </p:cNvPicPr>
          <p:nvPr>
            <p:ph idx="1"/>
          </p:nvPr>
        </p:nvPicPr>
        <p:blipFill rotWithShape="1">
          <a:blip r:embed="rId7"/>
          <a:srcRect r="1" b="9034"/>
          <a:stretch/>
        </p:blipFill>
        <p:spPr>
          <a:xfrm>
            <a:off x="607848" y="609601"/>
            <a:ext cx="4137660" cy="5638797"/>
          </a:xfrm>
          <a:prstGeom prst="rect">
            <a:avLst/>
          </a:prstGeom>
          <a:effectLst>
            <a:outerShdw blurRad="50800" dist="38100" dir="5400000" algn="t" rotWithShape="0">
              <a:prstClr val="black">
                <a:alpha val="43000"/>
              </a:prstClr>
            </a:outerShdw>
          </a:effectLst>
        </p:spPr>
      </p:pic>
      <p:pic>
        <p:nvPicPr>
          <p:cNvPr id="9" name="Picture 8">
            <a:extLst>
              <a:ext uri="{FF2B5EF4-FFF2-40B4-BE49-F238E27FC236}">
                <a16:creationId xmlns:a16="http://schemas.microsoft.com/office/drawing/2014/main" id="{A3BA73B8-5D54-4CA7-A387-683D63A5924A}"/>
              </a:ext>
            </a:extLst>
          </p:cNvPr>
          <p:cNvPicPr>
            <a:picLocks noChangeAspect="1"/>
          </p:cNvPicPr>
          <p:nvPr/>
        </p:nvPicPr>
        <p:blipFill rotWithShape="1">
          <a:blip r:embed="rId8"/>
          <a:srcRect t="4521" r="-1" b="26563"/>
          <a:stretch/>
        </p:blipFill>
        <p:spPr>
          <a:xfrm>
            <a:off x="4896384" y="609601"/>
            <a:ext cx="2657754" cy="2743960"/>
          </a:xfrm>
          <a:prstGeom prst="rect">
            <a:avLst/>
          </a:prstGeom>
          <a:effectLst>
            <a:outerShdw blurRad="50800" dist="38100" dir="5400000" algn="t" rotWithShape="0">
              <a:prstClr val="black">
                <a:alpha val="43000"/>
              </a:prstClr>
            </a:outerShdw>
          </a:effectLst>
        </p:spPr>
      </p:pic>
      <p:pic>
        <p:nvPicPr>
          <p:cNvPr id="7" name="Picture 6">
            <a:extLst>
              <a:ext uri="{FF2B5EF4-FFF2-40B4-BE49-F238E27FC236}">
                <a16:creationId xmlns:a16="http://schemas.microsoft.com/office/drawing/2014/main" id="{E8A421B2-C6DE-4403-9DEC-A9676CE09822}"/>
              </a:ext>
            </a:extLst>
          </p:cNvPr>
          <p:cNvPicPr>
            <a:picLocks noChangeAspect="1"/>
          </p:cNvPicPr>
          <p:nvPr/>
        </p:nvPicPr>
        <p:blipFill rotWithShape="1">
          <a:blip r:embed="rId9"/>
          <a:srcRect l="25284" r="10063"/>
          <a:stretch/>
        </p:blipFill>
        <p:spPr>
          <a:xfrm>
            <a:off x="4896384" y="3504436"/>
            <a:ext cx="2657754" cy="2743961"/>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7736378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FD192B-84C4-43D7-A85B-4683B5FA105E}"/>
              </a:ext>
            </a:extLst>
          </p:cNvPr>
          <p:cNvPicPr>
            <a:picLocks noChangeAspect="1"/>
          </p:cNvPicPr>
          <p:nvPr/>
        </p:nvPicPr>
        <p:blipFill rotWithShape="1">
          <a:blip r:embed="rId2"/>
          <a:srcRect t="2346" r="-3" b="36001"/>
          <a:stretch/>
        </p:blipFill>
        <p:spPr>
          <a:xfrm>
            <a:off x="20" y="10"/>
            <a:ext cx="7215381" cy="2969294"/>
          </a:xfrm>
          <a:custGeom>
            <a:avLst/>
            <a:gdLst>
              <a:gd name="connsiteX0" fmla="*/ 0 w 7215401"/>
              <a:gd name="connsiteY0" fmla="*/ 0 h 2969304"/>
              <a:gd name="connsiteX1" fmla="*/ 677334 w 7215401"/>
              <a:gd name="connsiteY1" fmla="*/ 0 h 2969304"/>
              <a:gd name="connsiteX2" fmla="*/ 1168036 w 7215401"/>
              <a:gd name="connsiteY2" fmla="*/ 0 h 2969304"/>
              <a:gd name="connsiteX3" fmla="*/ 1205499 w 7215401"/>
              <a:gd name="connsiteY3" fmla="*/ 0 h 2969304"/>
              <a:gd name="connsiteX4" fmla="*/ 1647632 w 7215401"/>
              <a:gd name="connsiteY4" fmla="*/ 0 h 2969304"/>
              <a:gd name="connsiteX5" fmla="*/ 7215401 w 7215401"/>
              <a:gd name="connsiteY5" fmla="*/ 0 h 2969304"/>
              <a:gd name="connsiteX6" fmla="*/ 5840224 w 7215401"/>
              <a:gd name="connsiteY6" fmla="*/ 2969304 h 2969304"/>
              <a:gd name="connsiteX7" fmla="*/ 0 w 7215401"/>
              <a:gd name="connsiteY7" fmla="*/ 2969304 h 2969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15401" h="2969304">
                <a:moveTo>
                  <a:pt x="0" y="0"/>
                </a:moveTo>
                <a:lnTo>
                  <a:pt x="677334" y="0"/>
                </a:lnTo>
                <a:lnTo>
                  <a:pt x="1168036" y="0"/>
                </a:lnTo>
                <a:lnTo>
                  <a:pt x="1205499" y="0"/>
                </a:lnTo>
                <a:lnTo>
                  <a:pt x="1647632" y="0"/>
                </a:lnTo>
                <a:lnTo>
                  <a:pt x="7215401" y="0"/>
                </a:lnTo>
                <a:lnTo>
                  <a:pt x="5840224" y="2969304"/>
                </a:lnTo>
                <a:lnTo>
                  <a:pt x="0" y="2969304"/>
                </a:lnTo>
                <a:close/>
              </a:path>
            </a:pathLst>
          </a:custGeom>
        </p:spPr>
      </p:pic>
      <p:pic>
        <p:nvPicPr>
          <p:cNvPr id="7" name="Picture 6">
            <a:extLst>
              <a:ext uri="{FF2B5EF4-FFF2-40B4-BE49-F238E27FC236}">
                <a16:creationId xmlns:a16="http://schemas.microsoft.com/office/drawing/2014/main" id="{EFFEA3CC-FBB9-4F16-83FD-17FFB5623311}"/>
              </a:ext>
            </a:extLst>
          </p:cNvPr>
          <p:cNvPicPr>
            <a:picLocks noChangeAspect="1"/>
          </p:cNvPicPr>
          <p:nvPr/>
        </p:nvPicPr>
        <p:blipFill rotWithShape="1">
          <a:blip r:embed="rId3"/>
          <a:srcRect r="-3" b="14469"/>
          <a:stretch/>
        </p:blipFill>
        <p:spPr>
          <a:xfrm>
            <a:off x="5622233" y="10"/>
            <a:ext cx="6569769" cy="3750724"/>
          </a:xfrm>
          <a:custGeom>
            <a:avLst/>
            <a:gdLst>
              <a:gd name="connsiteX0" fmla="*/ 1738471 w 6569769"/>
              <a:gd name="connsiteY0" fmla="*/ 0 h 3750734"/>
              <a:gd name="connsiteX1" fmla="*/ 6569769 w 6569769"/>
              <a:gd name="connsiteY1" fmla="*/ 0 h 3750734"/>
              <a:gd name="connsiteX2" fmla="*/ 6569769 w 6569769"/>
              <a:gd name="connsiteY2" fmla="*/ 3750734 h 3750734"/>
              <a:gd name="connsiteX3" fmla="*/ 0 w 6569769"/>
              <a:gd name="connsiteY3" fmla="*/ 3750734 h 3750734"/>
            </a:gdLst>
            <a:ahLst/>
            <a:cxnLst>
              <a:cxn ang="0">
                <a:pos x="connsiteX0" y="connsiteY0"/>
              </a:cxn>
              <a:cxn ang="0">
                <a:pos x="connsiteX1" y="connsiteY1"/>
              </a:cxn>
              <a:cxn ang="0">
                <a:pos x="connsiteX2" y="connsiteY2"/>
              </a:cxn>
              <a:cxn ang="0">
                <a:pos x="connsiteX3" y="connsiteY3"/>
              </a:cxn>
            </a:cxnLst>
            <a:rect l="l" t="t" r="r" b="b"/>
            <a:pathLst>
              <a:path w="6569769" h="3750734">
                <a:moveTo>
                  <a:pt x="1738471" y="0"/>
                </a:moveTo>
                <a:lnTo>
                  <a:pt x="6569769" y="0"/>
                </a:lnTo>
                <a:lnTo>
                  <a:pt x="6569769" y="3750734"/>
                </a:lnTo>
                <a:lnTo>
                  <a:pt x="0" y="3750734"/>
                </a:lnTo>
                <a:close/>
              </a:path>
            </a:pathLst>
          </a:custGeom>
        </p:spPr>
      </p:pic>
      <p:pic>
        <p:nvPicPr>
          <p:cNvPr id="10" name="Content Placeholder 4">
            <a:extLst>
              <a:ext uri="{FF2B5EF4-FFF2-40B4-BE49-F238E27FC236}">
                <a16:creationId xmlns:a16="http://schemas.microsoft.com/office/drawing/2014/main" id="{5AF90F53-09E1-4FFB-AE0F-C1E38779ADC8}"/>
              </a:ext>
            </a:extLst>
          </p:cNvPr>
          <p:cNvPicPr>
            <a:picLocks noChangeAspect="1"/>
          </p:cNvPicPr>
          <p:nvPr/>
        </p:nvPicPr>
        <p:blipFill rotWithShape="1">
          <a:blip r:embed="rId4"/>
          <a:srcRect t="9714" b="34735"/>
          <a:stretch/>
        </p:blipFill>
        <p:spPr>
          <a:xfrm>
            <a:off x="4182011" y="3887894"/>
            <a:ext cx="8009991" cy="2970106"/>
          </a:xfrm>
          <a:custGeom>
            <a:avLst/>
            <a:gdLst>
              <a:gd name="connsiteX0" fmla="*/ 1376648 w 8009991"/>
              <a:gd name="connsiteY0" fmla="*/ 0 h 2970106"/>
              <a:gd name="connsiteX1" fmla="*/ 8009991 w 8009991"/>
              <a:gd name="connsiteY1" fmla="*/ 0 h 2970106"/>
              <a:gd name="connsiteX2" fmla="*/ 8009991 w 8009991"/>
              <a:gd name="connsiteY2" fmla="*/ 2970106 h 2970106"/>
              <a:gd name="connsiteX3" fmla="*/ 0 w 8009991"/>
              <a:gd name="connsiteY3" fmla="*/ 2970106 h 2970106"/>
            </a:gdLst>
            <a:ahLst/>
            <a:cxnLst>
              <a:cxn ang="0">
                <a:pos x="connsiteX0" y="connsiteY0"/>
              </a:cxn>
              <a:cxn ang="0">
                <a:pos x="connsiteX1" y="connsiteY1"/>
              </a:cxn>
              <a:cxn ang="0">
                <a:pos x="connsiteX2" y="connsiteY2"/>
              </a:cxn>
              <a:cxn ang="0">
                <a:pos x="connsiteX3" y="connsiteY3"/>
              </a:cxn>
            </a:cxnLst>
            <a:rect l="l" t="t" r="r" b="b"/>
            <a:pathLst>
              <a:path w="8009991" h="2970106">
                <a:moveTo>
                  <a:pt x="1376648" y="0"/>
                </a:moveTo>
                <a:lnTo>
                  <a:pt x="8009991" y="0"/>
                </a:lnTo>
                <a:lnTo>
                  <a:pt x="8009991" y="2970106"/>
                </a:lnTo>
                <a:lnTo>
                  <a:pt x="0" y="2970106"/>
                </a:lnTo>
                <a:close/>
              </a:path>
            </a:pathLst>
          </a:custGeom>
        </p:spPr>
      </p:pic>
      <p:pic>
        <p:nvPicPr>
          <p:cNvPr id="9" name="Picture 8">
            <a:extLst>
              <a:ext uri="{FF2B5EF4-FFF2-40B4-BE49-F238E27FC236}">
                <a16:creationId xmlns:a16="http://schemas.microsoft.com/office/drawing/2014/main" id="{0E06D1DC-36C1-4828-BCCE-59BBA283C03C}"/>
              </a:ext>
            </a:extLst>
          </p:cNvPr>
          <p:cNvPicPr>
            <a:picLocks noChangeAspect="1"/>
          </p:cNvPicPr>
          <p:nvPr/>
        </p:nvPicPr>
        <p:blipFill rotWithShape="1">
          <a:blip r:embed="rId5"/>
          <a:srcRect r="1" b="19447"/>
          <a:stretch/>
        </p:blipFill>
        <p:spPr>
          <a:xfrm>
            <a:off x="1" y="3106464"/>
            <a:ext cx="6209553" cy="3751536"/>
          </a:xfrm>
          <a:custGeom>
            <a:avLst/>
            <a:gdLst>
              <a:gd name="connsiteX0" fmla="*/ 0 w 6209553"/>
              <a:gd name="connsiteY0" fmla="*/ 0 h 3751536"/>
              <a:gd name="connsiteX1" fmla="*/ 5776701 w 6209553"/>
              <a:gd name="connsiteY1" fmla="*/ 0 h 3751536"/>
              <a:gd name="connsiteX2" fmla="*/ 4041567 w 6209553"/>
              <a:gd name="connsiteY2" fmla="*/ 3746529 h 3751536"/>
              <a:gd name="connsiteX3" fmla="*/ 6209553 w 6209553"/>
              <a:gd name="connsiteY3" fmla="*/ 3746529 h 3751536"/>
              <a:gd name="connsiteX4" fmla="*/ 6209553 w 6209553"/>
              <a:gd name="connsiteY4" fmla="*/ 3746530 h 3751536"/>
              <a:gd name="connsiteX5" fmla="*/ 1647632 w 6209553"/>
              <a:gd name="connsiteY5" fmla="*/ 3746530 h 3751536"/>
              <a:gd name="connsiteX6" fmla="*/ 1647632 w 6209553"/>
              <a:gd name="connsiteY6" fmla="*/ 3751536 h 3751536"/>
              <a:gd name="connsiteX7" fmla="*/ 0 w 6209553"/>
              <a:gd name="connsiteY7" fmla="*/ 3751536 h 37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spTree>
    <p:extLst>
      <p:ext uri="{BB962C8B-B14F-4D97-AF65-F5344CB8AC3E}">
        <p14:creationId xmlns:p14="http://schemas.microsoft.com/office/powerpoint/2010/main" val="3803521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FF0437-58F4-44DD-966C-CB409536E06F}"/>
              </a:ext>
            </a:extLst>
          </p:cNvPr>
          <p:cNvPicPr>
            <a:picLocks noChangeAspect="1"/>
          </p:cNvPicPr>
          <p:nvPr/>
        </p:nvPicPr>
        <p:blipFill rotWithShape="1">
          <a:blip r:embed="rId2"/>
          <a:srcRect l="12100"/>
          <a:stretch/>
        </p:blipFill>
        <p:spPr>
          <a:xfrm>
            <a:off x="7794519" y="3506112"/>
            <a:ext cx="439748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p:spPr>
      </p:pic>
      <p:pic>
        <p:nvPicPr>
          <p:cNvPr id="5" name="Picture 4">
            <a:extLst>
              <a:ext uri="{FF2B5EF4-FFF2-40B4-BE49-F238E27FC236}">
                <a16:creationId xmlns:a16="http://schemas.microsoft.com/office/drawing/2014/main" id="{C560F7B0-9654-4689-A0ED-AE3F8C8E3274}"/>
              </a:ext>
            </a:extLst>
          </p:cNvPr>
          <p:cNvPicPr>
            <a:picLocks noChangeAspect="1"/>
          </p:cNvPicPr>
          <p:nvPr/>
        </p:nvPicPr>
        <p:blipFill rotWithShape="1">
          <a:blip r:embed="rId3"/>
          <a:srcRect l="5631" r="5336"/>
          <a:stretch/>
        </p:blipFill>
        <p:spPr>
          <a:xfrm>
            <a:off x="20" y="10"/>
            <a:ext cx="9154673"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3" name="Picture 2">
            <a:extLst>
              <a:ext uri="{FF2B5EF4-FFF2-40B4-BE49-F238E27FC236}">
                <a16:creationId xmlns:a16="http://schemas.microsoft.com/office/drawing/2014/main" id="{D4D24F7E-45CD-48F4-A730-79AEDFEE199F}"/>
              </a:ext>
            </a:extLst>
          </p:cNvPr>
          <p:cNvPicPr>
            <a:picLocks noChangeAspect="1"/>
          </p:cNvPicPr>
          <p:nvPr/>
        </p:nvPicPr>
        <p:blipFill rotWithShape="1">
          <a:blip r:embed="rId4"/>
          <a:srcRect r="3" b="17702"/>
          <a:stretch/>
        </p:blipFill>
        <p:spPr>
          <a:xfrm>
            <a:off x="6168189" y="10"/>
            <a:ext cx="6023811"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11135607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F21117A-CA96-48FD-819A-173B95240A0C}"/>
              </a:ext>
            </a:extLst>
          </p:cNvPr>
          <p:cNvSpPr>
            <a:spLocks noGrp="1"/>
          </p:cNvSpPr>
          <p:nvPr>
            <p:ph type="title"/>
          </p:nvPr>
        </p:nvSpPr>
        <p:spPr>
          <a:xfrm>
            <a:off x="7072313" y="1675303"/>
            <a:ext cx="5457184" cy="1514651"/>
          </a:xfrm>
        </p:spPr>
        <p:txBody>
          <a:bodyPr>
            <a:normAutofit fontScale="90000"/>
          </a:bodyPr>
          <a:lstStyle/>
          <a:p>
            <a:r>
              <a:rPr lang="en-US" dirty="0"/>
              <a:t>THANKS for visiting!</a:t>
            </a:r>
            <a:br>
              <a:rPr lang="en-US" dirty="0"/>
            </a:br>
            <a:r>
              <a:rPr lang="en-US" dirty="0"/>
              <a:t>~Nicole Dobson, </a:t>
            </a:r>
            <a:br>
              <a:rPr lang="en-US" dirty="0"/>
            </a:br>
            <a:r>
              <a:rPr lang="en-US" dirty="0"/>
              <a:t>Camp Discover Director</a:t>
            </a:r>
            <a:br>
              <a:rPr lang="en-US" dirty="0"/>
            </a:br>
            <a:r>
              <a:rPr lang="en-US" dirty="0"/>
              <a:t>  </a:t>
            </a:r>
          </a:p>
        </p:txBody>
      </p:sp>
      <p:sp>
        <p:nvSpPr>
          <p:cNvPr id="6" name="Text Placeholder 5">
            <a:extLst>
              <a:ext uri="{FF2B5EF4-FFF2-40B4-BE49-F238E27FC236}">
                <a16:creationId xmlns:a16="http://schemas.microsoft.com/office/drawing/2014/main" id="{2558F485-D47A-4E86-8641-4BCFF76BE1FD}"/>
              </a:ext>
            </a:extLst>
          </p:cNvPr>
          <p:cNvSpPr>
            <a:spLocks noGrp="1"/>
          </p:cNvSpPr>
          <p:nvPr>
            <p:ph type="body" sz="half" idx="2"/>
          </p:nvPr>
        </p:nvSpPr>
        <p:spPr>
          <a:xfrm>
            <a:off x="7200848" y="3046921"/>
            <a:ext cx="5522172" cy="2242376"/>
          </a:xfrm>
        </p:spPr>
        <p:txBody>
          <a:bodyPr>
            <a:normAutofit/>
          </a:bodyPr>
          <a:lstStyle/>
          <a:p>
            <a:r>
              <a:rPr lang="en-US" sz="3000" dirty="0"/>
              <a:t>Maine Hand &amp; Voices,</a:t>
            </a:r>
          </a:p>
          <a:p>
            <a:r>
              <a:rPr lang="en-US" sz="3000" dirty="0"/>
              <a:t>The Cued Speech Association of Maine</a:t>
            </a:r>
          </a:p>
        </p:txBody>
      </p:sp>
      <p:pic>
        <p:nvPicPr>
          <p:cNvPr id="8" name="Picture 7" descr="A sunset over a body of water&#10;&#10;Description automatically generated">
            <a:extLst>
              <a:ext uri="{FF2B5EF4-FFF2-40B4-BE49-F238E27FC236}">
                <a16:creationId xmlns:a16="http://schemas.microsoft.com/office/drawing/2014/main" id="{005553AE-4948-4A58-A7B7-4DD8410787C7}"/>
              </a:ext>
            </a:extLst>
          </p:cNvPr>
          <p:cNvPicPr>
            <a:picLocks noChangeAspect="1"/>
          </p:cNvPicPr>
          <p:nvPr/>
        </p:nvPicPr>
        <p:blipFill>
          <a:blip r:embed="rId2"/>
          <a:stretch>
            <a:fillRect/>
          </a:stretch>
        </p:blipFill>
        <p:spPr>
          <a:xfrm>
            <a:off x="258960" y="1160280"/>
            <a:ext cx="6813353" cy="4541126"/>
          </a:xfrm>
          <a:prstGeom prst="rect">
            <a:avLst/>
          </a:prstGeom>
        </p:spPr>
      </p:pic>
    </p:spTree>
    <p:extLst>
      <p:ext uri="{BB962C8B-B14F-4D97-AF65-F5344CB8AC3E}">
        <p14:creationId xmlns:p14="http://schemas.microsoft.com/office/powerpoint/2010/main" val="2997060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Families Need Support</a:t>
            </a:r>
          </a:p>
        </p:txBody>
      </p:sp>
      <p:sp>
        <p:nvSpPr>
          <p:cNvPr id="3" name="Content Placeholder 2"/>
          <p:cNvSpPr>
            <a:spLocks noGrp="1"/>
          </p:cNvSpPr>
          <p:nvPr>
            <p:ph idx="1"/>
          </p:nvPr>
        </p:nvSpPr>
        <p:spPr/>
        <p:txBody>
          <a:bodyPr/>
          <a:lstStyle/>
          <a:p>
            <a:r>
              <a:rPr lang="en-US" dirty="0"/>
              <a:t>95% of all children who are deaf or hard of hearing are born into hearing families ( Mitchell &amp; </a:t>
            </a:r>
            <a:r>
              <a:rPr lang="en-US" dirty="0" err="1"/>
              <a:t>Karchmer</a:t>
            </a:r>
            <a:r>
              <a:rPr lang="en-US" dirty="0"/>
              <a:t> 2004)</a:t>
            </a:r>
          </a:p>
          <a:p>
            <a:endParaRPr lang="en-US" dirty="0"/>
          </a:p>
          <a:p>
            <a:r>
              <a:rPr lang="en-US" dirty="0"/>
              <a:t>90% of these families have no background in deafness or connections to the deaf community (Center for Demographic Studies 1984) </a:t>
            </a:r>
          </a:p>
          <a:p>
            <a:endParaRPr lang="en-US" dirty="0"/>
          </a:p>
          <a:p>
            <a:pPr marL="0" indent="0" algn="ctr">
              <a:buNone/>
            </a:pPr>
            <a:r>
              <a:rPr lang="en-US" dirty="0"/>
              <a:t>“</a:t>
            </a:r>
            <a:r>
              <a:rPr lang="en-US" i="1" dirty="0"/>
              <a:t>The key to a successful integration of hearing loss into a family is the degree to which parents are able to integrate hearing loss into their lives</a:t>
            </a:r>
            <a:r>
              <a:rPr lang="en-US" dirty="0"/>
              <a:t>”  </a:t>
            </a:r>
            <a:r>
              <a:rPr lang="en-US" sz="1800" dirty="0"/>
              <a:t>(D. </a:t>
            </a:r>
            <a:r>
              <a:rPr lang="en-US" sz="1800" dirty="0" err="1"/>
              <a:t>Luterman</a:t>
            </a:r>
            <a:r>
              <a:rPr lang="en-US" sz="1800" dirty="0"/>
              <a:t>, 2006)</a:t>
            </a:r>
          </a:p>
          <a:p>
            <a:endParaRPr lang="en-US" dirty="0"/>
          </a:p>
        </p:txBody>
      </p:sp>
      <p:pic>
        <p:nvPicPr>
          <p:cNvPr id="4" name="Picture 4" descr="MPj0442176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8001000" y="5410200"/>
            <a:ext cx="2209800" cy="1296836"/>
          </a:xfrm>
          <a:prstGeom prst="rect">
            <a:avLst/>
          </a:prstGeom>
        </p:spPr>
      </p:pic>
      <p:sp>
        <p:nvSpPr>
          <p:cNvPr id="5" name="Footer Placeholder 4"/>
          <p:cNvSpPr>
            <a:spLocks noGrp="1"/>
          </p:cNvSpPr>
          <p:nvPr>
            <p:ph type="ftr" sz="quarter" idx="11"/>
          </p:nvPr>
        </p:nvSpPr>
        <p:spPr/>
        <p:txBody>
          <a:bodyPr/>
          <a:lstStyle/>
          <a:p>
            <a:r>
              <a:rPr lang="en-US"/>
              <a:t>Copyright Hands &amp; Voices 2016</a:t>
            </a:r>
            <a:endParaRPr lang="en-US" dirty="0"/>
          </a:p>
        </p:txBody>
      </p:sp>
    </p:spTree>
    <p:extLst>
      <p:ext uri="{BB962C8B-B14F-4D97-AF65-F5344CB8AC3E}">
        <p14:creationId xmlns:p14="http://schemas.microsoft.com/office/powerpoint/2010/main" val="16598234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204069B-93C2-4B0D-887F-E028D4DD6262}"/>
              </a:ext>
            </a:extLst>
          </p:cNvPr>
          <p:cNvSpPr>
            <a:spLocks noGrp="1" noChangeArrowheads="1"/>
          </p:cNvSpPr>
          <p:nvPr>
            <p:ph type="title"/>
          </p:nvPr>
        </p:nvSpPr>
        <p:spPr>
          <a:xfrm>
            <a:off x="1905000" y="228600"/>
            <a:ext cx="8382000" cy="914400"/>
          </a:xfrm>
        </p:spPr>
        <p:txBody>
          <a:bodyPr/>
          <a:lstStyle/>
          <a:p>
            <a:pPr algn="ctr" eaLnBrk="1" fontAlgn="auto" hangingPunct="1">
              <a:spcAft>
                <a:spcPts val="0"/>
              </a:spcAft>
              <a:defRPr/>
            </a:pPr>
            <a:r>
              <a:rPr lang="en-US" dirty="0"/>
              <a:t>WHO needs to be unbiased?....</a:t>
            </a:r>
          </a:p>
        </p:txBody>
      </p:sp>
      <p:pic>
        <p:nvPicPr>
          <p:cNvPr id="30723" name="Picture 3">
            <a:extLst>
              <a:ext uri="{FF2B5EF4-FFF2-40B4-BE49-F238E27FC236}">
                <a16:creationId xmlns:a16="http://schemas.microsoft.com/office/drawing/2014/main" id="{2D11C2AF-5535-43DE-9897-10A81C7172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752600" y="914400"/>
            <a:ext cx="8610600" cy="5126038"/>
          </a:xfrm>
        </p:spPr>
      </p:pic>
      <p:sp>
        <p:nvSpPr>
          <p:cNvPr id="41985" name="Footer Placeholder 4">
            <a:extLst>
              <a:ext uri="{FF2B5EF4-FFF2-40B4-BE49-F238E27FC236}">
                <a16:creationId xmlns:a16="http://schemas.microsoft.com/office/drawing/2014/main" id="{918321C5-988A-4B2E-B08B-185266F7B1E4}"/>
              </a:ext>
            </a:extLst>
          </p:cNvPr>
          <p:cNvSpPr>
            <a:spLocks noGrp="1"/>
          </p:cNvSpPr>
          <p:nvPr>
            <p:ph type="ftr" sz="quarter" idx="11"/>
          </p:nvPr>
        </p:nvSpPr>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pPr defTabSz="914400" fontAlgn="base">
              <a:spcBef>
                <a:spcPct val="0"/>
              </a:spcBef>
              <a:spcAft>
                <a:spcPct val="0"/>
              </a:spcAft>
              <a:defRPr/>
            </a:pPr>
            <a:r>
              <a:rPr lang="en-US">
                <a:solidFill>
                  <a:srgbClr val="000000"/>
                </a:solidFill>
              </a:rPr>
              <a:t>© 2012 Hands &amp; Voices</a:t>
            </a:r>
          </a:p>
        </p:txBody>
      </p:sp>
    </p:spTree>
    <p:extLst>
      <p:ext uri="{BB962C8B-B14F-4D97-AF65-F5344CB8AC3E}">
        <p14:creationId xmlns:p14="http://schemas.microsoft.com/office/powerpoint/2010/main" val="2969711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7F3C645-3CEE-4CB3-9E89-D45200CC8D97}"/>
              </a:ext>
            </a:extLst>
          </p:cNvPr>
          <p:cNvPicPr>
            <a:picLocks noChangeAspect="1"/>
          </p:cNvPicPr>
          <p:nvPr/>
        </p:nvPicPr>
        <p:blipFill>
          <a:blip r:embed="rId2"/>
          <a:stretch>
            <a:fillRect/>
          </a:stretch>
        </p:blipFill>
        <p:spPr>
          <a:xfrm>
            <a:off x="1658470" y="0"/>
            <a:ext cx="8875059" cy="6858000"/>
          </a:xfrm>
          <a:prstGeom prst="rect">
            <a:avLst/>
          </a:prstGeom>
        </p:spPr>
      </p:pic>
    </p:spTree>
    <p:extLst>
      <p:ext uri="{BB962C8B-B14F-4D97-AF65-F5344CB8AC3E}">
        <p14:creationId xmlns:p14="http://schemas.microsoft.com/office/powerpoint/2010/main" val="19812969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young boy sitting on a bench&#10;&#10;Description automatically generated">
            <a:extLst>
              <a:ext uri="{FF2B5EF4-FFF2-40B4-BE49-F238E27FC236}">
                <a16:creationId xmlns:a16="http://schemas.microsoft.com/office/drawing/2014/main" id="{B9D0305C-2523-4D18-9B50-6612544E6481}"/>
              </a:ext>
            </a:extLst>
          </p:cNvPr>
          <p:cNvPicPr>
            <a:picLocks noChangeAspect="1"/>
          </p:cNvPicPr>
          <p:nvPr/>
        </p:nvPicPr>
        <p:blipFill rotWithShape="1">
          <a:blip r:embed="rId2"/>
          <a:srcRect t="10150" r="3" b="22110"/>
          <a:stretch/>
        </p:blipFill>
        <p:spPr>
          <a:xfrm>
            <a:off x="320045" y="320039"/>
            <a:ext cx="4570678" cy="4128360"/>
          </a:xfrm>
          <a:prstGeom prst="rect">
            <a:avLst/>
          </a:prstGeom>
        </p:spPr>
      </p:pic>
      <p:pic>
        <p:nvPicPr>
          <p:cNvPr id="5" name="Picture 4" descr="A picture containing person, fence, outdoor&#10;&#10;Description automatically generated">
            <a:extLst>
              <a:ext uri="{FF2B5EF4-FFF2-40B4-BE49-F238E27FC236}">
                <a16:creationId xmlns:a16="http://schemas.microsoft.com/office/drawing/2014/main" id="{CD780EF3-1F80-4BEA-8FB1-C477737EB794}"/>
              </a:ext>
            </a:extLst>
          </p:cNvPr>
          <p:cNvPicPr>
            <a:picLocks noChangeAspect="1"/>
          </p:cNvPicPr>
          <p:nvPr/>
        </p:nvPicPr>
        <p:blipFill rotWithShape="1">
          <a:blip r:embed="rId3"/>
          <a:srcRect l="10043" r="4416" b="-1"/>
          <a:stretch/>
        </p:blipFill>
        <p:spPr>
          <a:xfrm>
            <a:off x="4968251" y="307164"/>
            <a:ext cx="2249424" cy="4141235"/>
          </a:xfrm>
          <a:prstGeom prst="rect">
            <a:avLst/>
          </a:prstGeom>
        </p:spPr>
      </p:pic>
      <p:pic>
        <p:nvPicPr>
          <p:cNvPr id="3" name="Picture 2" descr="A person wearing a hat&#10;&#10;Description automatically generated">
            <a:extLst>
              <a:ext uri="{FF2B5EF4-FFF2-40B4-BE49-F238E27FC236}">
                <a16:creationId xmlns:a16="http://schemas.microsoft.com/office/drawing/2014/main" id="{083AB0DB-5BD2-411F-85E1-679A25017AFF}"/>
              </a:ext>
            </a:extLst>
          </p:cNvPr>
          <p:cNvPicPr>
            <a:picLocks noChangeAspect="1"/>
          </p:cNvPicPr>
          <p:nvPr/>
        </p:nvPicPr>
        <p:blipFill rotWithShape="1">
          <a:blip r:embed="rId4"/>
          <a:srcRect l="18422" r="6416" b="-5"/>
          <a:stretch/>
        </p:blipFill>
        <p:spPr>
          <a:xfrm>
            <a:off x="320044" y="4540158"/>
            <a:ext cx="2249424" cy="1997803"/>
          </a:xfrm>
          <a:prstGeom prst="rect">
            <a:avLst/>
          </a:prstGeom>
        </p:spPr>
      </p:pic>
      <p:pic>
        <p:nvPicPr>
          <p:cNvPr id="7" name="Picture 6" descr="A person wearing a hat&#10;&#10;Description automatically generated">
            <a:extLst>
              <a:ext uri="{FF2B5EF4-FFF2-40B4-BE49-F238E27FC236}">
                <a16:creationId xmlns:a16="http://schemas.microsoft.com/office/drawing/2014/main" id="{FBBEEFCC-A3B2-4671-9ACE-0CEC96D5CFA8}"/>
              </a:ext>
            </a:extLst>
          </p:cNvPr>
          <p:cNvPicPr>
            <a:picLocks noChangeAspect="1"/>
          </p:cNvPicPr>
          <p:nvPr/>
        </p:nvPicPr>
        <p:blipFill rotWithShape="1">
          <a:blip r:embed="rId5"/>
          <a:srcRect t="10885" r="4" b="23663"/>
          <a:stretch/>
        </p:blipFill>
        <p:spPr>
          <a:xfrm>
            <a:off x="2645048" y="4540158"/>
            <a:ext cx="4572626" cy="1997803"/>
          </a:xfrm>
          <a:prstGeom prst="rect">
            <a:avLst/>
          </a:prstGeom>
        </p:spPr>
      </p:pic>
      <p:pic>
        <p:nvPicPr>
          <p:cNvPr id="9" name="Picture 8" descr="A sign on the side of a building&#10;&#10;Description automatically generated">
            <a:extLst>
              <a:ext uri="{FF2B5EF4-FFF2-40B4-BE49-F238E27FC236}">
                <a16:creationId xmlns:a16="http://schemas.microsoft.com/office/drawing/2014/main" id="{DB73F27D-0EAB-4F19-BB29-0887A781396E}"/>
              </a:ext>
            </a:extLst>
          </p:cNvPr>
          <p:cNvPicPr>
            <a:picLocks noChangeAspect="1"/>
          </p:cNvPicPr>
          <p:nvPr/>
        </p:nvPicPr>
        <p:blipFill rotWithShape="1">
          <a:blip r:embed="rId6"/>
          <a:srcRect r="-3" b="5857"/>
          <a:stretch/>
        </p:blipFill>
        <p:spPr>
          <a:xfrm>
            <a:off x="7287920" y="320039"/>
            <a:ext cx="4572626" cy="6238642"/>
          </a:xfrm>
          <a:prstGeom prst="rect">
            <a:avLst/>
          </a:prstGeom>
        </p:spPr>
      </p:pic>
    </p:spTree>
    <p:extLst>
      <p:ext uri="{BB962C8B-B14F-4D97-AF65-F5344CB8AC3E}">
        <p14:creationId xmlns:p14="http://schemas.microsoft.com/office/powerpoint/2010/main" val="3664151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44EE02A-F0F8-4A23-B21D-CF2066B65D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16" name="Picture 15">
            <a:extLst>
              <a:ext uri="{FF2B5EF4-FFF2-40B4-BE49-F238E27FC236}">
                <a16:creationId xmlns:a16="http://schemas.microsoft.com/office/drawing/2014/main" id="{99F13062-7BB6-4A97-B661-CDE2EDEAE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8" name="Oval 17">
            <a:extLst>
              <a:ext uri="{FF2B5EF4-FFF2-40B4-BE49-F238E27FC236}">
                <a16:creationId xmlns:a16="http://schemas.microsoft.com/office/drawing/2014/main" id="{44F3197D-248B-46C5-B6EE-003F4E0C6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20" name="Picture 19">
            <a:extLst>
              <a:ext uri="{FF2B5EF4-FFF2-40B4-BE49-F238E27FC236}">
                <a16:creationId xmlns:a16="http://schemas.microsoft.com/office/drawing/2014/main" id="{FFC3E649-106F-4B41-9FF5-327536E4CF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22" name="Picture 21">
            <a:extLst>
              <a:ext uri="{FF2B5EF4-FFF2-40B4-BE49-F238E27FC236}">
                <a16:creationId xmlns:a16="http://schemas.microsoft.com/office/drawing/2014/main" id="{79F6731C-42C0-45DB-9F9A-B831CBEC51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4" name="Rectangle 23">
            <a:extLst>
              <a:ext uri="{FF2B5EF4-FFF2-40B4-BE49-F238E27FC236}">
                <a16:creationId xmlns:a16="http://schemas.microsoft.com/office/drawing/2014/main" id="{040549E2-C5A5-4ED5-80AB-070FEBDF5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9" name="Picture 8">
            <a:extLst>
              <a:ext uri="{FF2B5EF4-FFF2-40B4-BE49-F238E27FC236}">
                <a16:creationId xmlns:a16="http://schemas.microsoft.com/office/drawing/2014/main" id="{087610E8-7694-4DDB-9285-7F4EC0E130E9}"/>
              </a:ext>
            </a:extLst>
          </p:cNvPr>
          <p:cNvPicPr>
            <a:picLocks noChangeAspect="1"/>
          </p:cNvPicPr>
          <p:nvPr/>
        </p:nvPicPr>
        <p:blipFill rotWithShape="1">
          <a:blip r:embed="rId7"/>
          <a:srcRect l="30759" r="15257" b="-2"/>
          <a:stretch/>
        </p:blipFill>
        <p:spPr>
          <a:xfrm>
            <a:off x="1" y="-5"/>
            <a:ext cx="4060014" cy="5020241"/>
          </a:xfrm>
          <a:custGeom>
            <a:avLst/>
            <a:gdLst>
              <a:gd name="connsiteX0" fmla="*/ 0 w 4060014"/>
              <a:gd name="connsiteY0" fmla="*/ 0 h 5020241"/>
              <a:gd name="connsiteX1" fmla="*/ 4060014 w 4060014"/>
              <a:gd name="connsiteY1" fmla="*/ 0 h 5020241"/>
              <a:gd name="connsiteX2" fmla="*/ 4060014 w 4060014"/>
              <a:gd name="connsiteY2" fmla="*/ 4510064 h 5020241"/>
              <a:gd name="connsiteX3" fmla="*/ 3889152 w 4060014"/>
              <a:gd name="connsiteY3" fmla="*/ 4499379 h 5020241"/>
              <a:gd name="connsiteX4" fmla="*/ 3464881 w 4060014"/>
              <a:gd name="connsiteY4" fmla="*/ 4469954 h 5020241"/>
              <a:gd name="connsiteX5" fmla="*/ 3057678 w 4060014"/>
              <a:gd name="connsiteY5" fmla="*/ 4439126 h 5020241"/>
              <a:gd name="connsiteX6" fmla="*/ 2672421 w 4060014"/>
              <a:gd name="connsiteY6" fmla="*/ 4405147 h 5020241"/>
              <a:gd name="connsiteX7" fmla="*/ 2304232 w 4060014"/>
              <a:gd name="connsiteY7" fmla="*/ 4369765 h 5020241"/>
              <a:gd name="connsiteX8" fmla="*/ 1962864 w 4060014"/>
              <a:gd name="connsiteY8" fmla="*/ 4331582 h 5020241"/>
              <a:gd name="connsiteX9" fmla="*/ 1642223 w 4060014"/>
              <a:gd name="connsiteY9" fmla="*/ 4294099 h 5020241"/>
              <a:gd name="connsiteX10" fmla="*/ 1347183 w 4060014"/>
              <a:gd name="connsiteY10" fmla="*/ 4256616 h 5020241"/>
              <a:gd name="connsiteX11" fmla="*/ 1076528 w 4060014"/>
              <a:gd name="connsiteY11" fmla="*/ 4221235 h 5020241"/>
              <a:gd name="connsiteX12" fmla="*/ 836351 w 4060014"/>
              <a:gd name="connsiteY12" fmla="*/ 4187605 h 5020241"/>
              <a:gd name="connsiteX13" fmla="*/ 619339 w 4060014"/>
              <a:gd name="connsiteY13" fmla="*/ 4155727 h 5020241"/>
              <a:gd name="connsiteX14" fmla="*/ 436464 w 4060014"/>
              <a:gd name="connsiteY14" fmla="*/ 4129104 h 5020241"/>
              <a:gd name="connsiteX15" fmla="*/ 282848 w 4060014"/>
              <a:gd name="connsiteY15" fmla="*/ 4103881 h 5020241"/>
              <a:gd name="connsiteX16" fmla="*/ 71932 w 4060014"/>
              <a:gd name="connsiteY16" fmla="*/ 4067800 h 5020241"/>
              <a:gd name="connsiteX17" fmla="*/ 1 w 4060014"/>
              <a:gd name="connsiteY17" fmla="*/ 4055539 h 5020241"/>
              <a:gd name="connsiteX18" fmla="*/ 1 w 4060014"/>
              <a:gd name="connsiteY18" fmla="*/ 5020241 h 5020241"/>
              <a:gd name="connsiteX19" fmla="*/ 0 w 4060014"/>
              <a:gd name="connsiteY19" fmla="*/ 5020241 h 502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60014" h="5020241">
                <a:moveTo>
                  <a:pt x="0" y="0"/>
                </a:moveTo>
                <a:lnTo>
                  <a:pt x="4060014" y="0"/>
                </a:lnTo>
                <a:lnTo>
                  <a:pt x="4060014" y="451006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pic>
        <p:nvPicPr>
          <p:cNvPr id="4" name="Picture 3" descr="A person standing in front of a fence&#10;&#10;Description automatically generated">
            <a:extLst>
              <a:ext uri="{FF2B5EF4-FFF2-40B4-BE49-F238E27FC236}">
                <a16:creationId xmlns:a16="http://schemas.microsoft.com/office/drawing/2014/main" id="{B9DB5B31-F6C3-4D2A-A975-0C5B7A75ED43}"/>
              </a:ext>
            </a:extLst>
          </p:cNvPr>
          <p:cNvPicPr>
            <a:picLocks noChangeAspect="1"/>
          </p:cNvPicPr>
          <p:nvPr/>
        </p:nvPicPr>
        <p:blipFill rotWithShape="1">
          <a:blip r:embed="rId8"/>
          <a:srcRect l="22872" r="17472" b="3"/>
          <a:stretch/>
        </p:blipFill>
        <p:spPr>
          <a:xfrm>
            <a:off x="8131987" y="-7"/>
            <a:ext cx="4059709" cy="4542350"/>
          </a:xfrm>
          <a:custGeom>
            <a:avLst/>
            <a:gdLst>
              <a:gd name="connsiteX0" fmla="*/ 0 w 4059709"/>
              <a:gd name="connsiteY0" fmla="*/ 0 h 4542350"/>
              <a:gd name="connsiteX1" fmla="*/ 4059709 w 4059709"/>
              <a:gd name="connsiteY1" fmla="*/ 0 h 4542350"/>
              <a:gd name="connsiteX2" fmla="*/ 4059709 w 4059709"/>
              <a:gd name="connsiteY2" fmla="*/ 4057991 h 4542350"/>
              <a:gd name="connsiteX3" fmla="*/ 3782959 w 4059709"/>
              <a:gd name="connsiteY3" fmla="*/ 4110187 h 4542350"/>
              <a:gd name="connsiteX4" fmla="*/ 3507426 w 4059709"/>
              <a:gd name="connsiteY4" fmla="*/ 4159931 h 4542350"/>
              <a:gd name="connsiteX5" fmla="*/ 3230675 w 4059709"/>
              <a:gd name="connsiteY5" fmla="*/ 4208624 h 4542350"/>
              <a:gd name="connsiteX6" fmla="*/ 2952704 w 4059709"/>
              <a:gd name="connsiteY6" fmla="*/ 4250310 h 4542350"/>
              <a:gd name="connsiteX7" fmla="*/ 2675953 w 4059709"/>
              <a:gd name="connsiteY7" fmla="*/ 4292347 h 4542350"/>
              <a:gd name="connsiteX8" fmla="*/ 2397982 w 4059709"/>
              <a:gd name="connsiteY8" fmla="*/ 4331582 h 4542350"/>
              <a:gd name="connsiteX9" fmla="*/ 2123669 w 4059709"/>
              <a:gd name="connsiteY9" fmla="*/ 4365211 h 4542350"/>
              <a:gd name="connsiteX10" fmla="*/ 1845698 w 4059709"/>
              <a:gd name="connsiteY10" fmla="*/ 4397089 h 4542350"/>
              <a:gd name="connsiteX11" fmla="*/ 1568947 w 4059709"/>
              <a:gd name="connsiteY11" fmla="*/ 4426165 h 4542350"/>
              <a:gd name="connsiteX12" fmla="*/ 1297072 w 4059709"/>
              <a:gd name="connsiteY12" fmla="*/ 4451387 h 4542350"/>
              <a:gd name="connsiteX13" fmla="*/ 1021540 w 4059709"/>
              <a:gd name="connsiteY13" fmla="*/ 4476609 h 4542350"/>
              <a:gd name="connsiteX14" fmla="*/ 749665 w 4059709"/>
              <a:gd name="connsiteY14" fmla="*/ 4497628 h 4542350"/>
              <a:gd name="connsiteX15" fmla="*/ 477790 w 4059709"/>
              <a:gd name="connsiteY15" fmla="*/ 4514092 h 4542350"/>
              <a:gd name="connsiteX16" fmla="*/ 207135 w 4059709"/>
              <a:gd name="connsiteY16" fmla="*/ 4531258 h 4542350"/>
              <a:gd name="connsiteX17" fmla="*/ 0 w 4059709"/>
              <a:gd name="connsiteY17" fmla="*/ 4542350 h 454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059709" h="4542350">
                <a:moveTo>
                  <a:pt x="0" y="0"/>
                </a:moveTo>
                <a:lnTo>
                  <a:pt x="4059709" y="0"/>
                </a:lnTo>
                <a:lnTo>
                  <a:pt x="4059709" y="4057991"/>
                </a:lnTo>
                <a:lnTo>
                  <a:pt x="3782959" y="4110187"/>
                </a:lnTo>
                <a:lnTo>
                  <a:pt x="3507426" y="4159931"/>
                </a:lnTo>
                <a:lnTo>
                  <a:pt x="3230675" y="4208624"/>
                </a:lnTo>
                <a:lnTo>
                  <a:pt x="2952704" y="4250310"/>
                </a:lnTo>
                <a:lnTo>
                  <a:pt x="2675953" y="4292347"/>
                </a:lnTo>
                <a:lnTo>
                  <a:pt x="2397982" y="4331582"/>
                </a:lnTo>
                <a:lnTo>
                  <a:pt x="2123669" y="4365211"/>
                </a:lnTo>
                <a:lnTo>
                  <a:pt x="1845698" y="4397089"/>
                </a:lnTo>
                <a:lnTo>
                  <a:pt x="1568947" y="4426165"/>
                </a:lnTo>
                <a:lnTo>
                  <a:pt x="1297072" y="4451387"/>
                </a:lnTo>
                <a:lnTo>
                  <a:pt x="1021540" y="4476609"/>
                </a:lnTo>
                <a:lnTo>
                  <a:pt x="749665" y="4497628"/>
                </a:lnTo>
                <a:lnTo>
                  <a:pt x="477790" y="4514092"/>
                </a:lnTo>
                <a:lnTo>
                  <a:pt x="207135" y="4531258"/>
                </a:lnTo>
                <a:lnTo>
                  <a:pt x="0" y="4542350"/>
                </a:lnTo>
                <a:close/>
              </a:path>
            </a:pathLst>
          </a:custGeom>
        </p:spPr>
      </p:pic>
      <p:sp>
        <p:nvSpPr>
          <p:cNvPr id="26" name="Freeform 16">
            <a:extLst>
              <a:ext uri="{FF2B5EF4-FFF2-40B4-BE49-F238E27FC236}">
                <a16:creationId xmlns:a16="http://schemas.microsoft.com/office/drawing/2014/main" id="{E4F17063-EDA4-417B-946F-BA357F3B39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3753695"/>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2">
              <a:alpha val="40000"/>
            </a:schemeClr>
          </a:solidFill>
          <a:ln>
            <a:noFill/>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8" name="Freeform: Shape 27">
            <a:extLst>
              <a:ext uri="{FF2B5EF4-FFF2-40B4-BE49-F238E27FC236}">
                <a16:creationId xmlns:a16="http://schemas.microsoft.com/office/drawing/2014/main" id="{D36F3EEA-55D4-4677-80E7-92D00B8F34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55533"/>
            <a:ext cx="12192000" cy="2802467"/>
          </a:xfrm>
          <a:custGeom>
            <a:avLst/>
            <a:gdLst>
              <a:gd name="connsiteX0" fmla="*/ 1 w 12192000"/>
              <a:gd name="connsiteY0" fmla="*/ 0 h 2802467"/>
              <a:gd name="connsiteX1" fmla="*/ 71932 w 12192000"/>
              <a:gd name="connsiteY1" fmla="*/ 12261 h 2802467"/>
              <a:gd name="connsiteX2" fmla="*/ 282848 w 12192000"/>
              <a:gd name="connsiteY2" fmla="*/ 48342 h 2802467"/>
              <a:gd name="connsiteX3" fmla="*/ 436464 w 12192000"/>
              <a:gd name="connsiteY3" fmla="*/ 73565 h 2802467"/>
              <a:gd name="connsiteX4" fmla="*/ 619339 w 12192000"/>
              <a:gd name="connsiteY4" fmla="*/ 100188 h 2802467"/>
              <a:gd name="connsiteX5" fmla="*/ 836351 w 12192000"/>
              <a:gd name="connsiteY5" fmla="*/ 132066 h 2802467"/>
              <a:gd name="connsiteX6" fmla="*/ 1076528 w 12192000"/>
              <a:gd name="connsiteY6" fmla="*/ 165696 h 2802467"/>
              <a:gd name="connsiteX7" fmla="*/ 1347183 w 12192000"/>
              <a:gd name="connsiteY7" fmla="*/ 201077 h 2802467"/>
              <a:gd name="connsiteX8" fmla="*/ 1642223 w 12192000"/>
              <a:gd name="connsiteY8" fmla="*/ 238560 h 2802467"/>
              <a:gd name="connsiteX9" fmla="*/ 1962864 w 12192000"/>
              <a:gd name="connsiteY9" fmla="*/ 276043 h 2802467"/>
              <a:gd name="connsiteX10" fmla="*/ 2304232 w 12192000"/>
              <a:gd name="connsiteY10" fmla="*/ 314226 h 2802467"/>
              <a:gd name="connsiteX11" fmla="*/ 2672421 w 12192000"/>
              <a:gd name="connsiteY11" fmla="*/ 349608 h 2802467"/>
              <a:gd name="connsiteX12" fmla="*/ 3057678 w 12192000"/>
              <a:gd name="connsiteY12" fmla="*/ 383587 h 2802467"/>
              <a:gd name="connsiteX13" fmla="*/ 3464881 w 12192000"/>
              <a:gd name="connsiteY13" fmla="*/ 414415 h 2802467"/>
              <a:gd name="connsiteX14" fmla="*/ 3889152 w 12192000"/>
              <a:gd name="connsiteY14" fmla="*/ 443840 h 2802467"/>
              <a:gd name="connsiteX15" fmla="*/ 4331710 w 12192000"/>
              <a:gd name="connsiteY15" fmla="*/ 471515 h 2802467"/>
              <a:gd name="connsiteX16" fmla="*/ 4558476 w 12192000"/>
              <a:gd name="connsiteY16" fmla="*/ 481323 h 2802467"/>
              <a:gd name="connsiteX17" fmla="*/ 4790118 w 12192000"/>
              <a:gd name="connsiteY17" fmla="*/ 492183 h 2802467"/>
              <a:gd name="connsiteX18" fmla="*/ 5025418 w 12192000"/>
              <a:gd name="connsiteY18" fmla="*/ 502342 h 2802467"/>
              <a:gd name="connsiteX19" fmla="*/ 5261937 w 12192000"/>
              <a:gd name="connsiteY19" fmla="*/ 508998 h 2802467"/>
              <a:gd name="connsiteX20" fmla="*/ 5503332 w 12192000"/>
              <a:gd name="connsiteY20" fmla="*/ 514953 h 2802467"/>
              <a:gd name="connsiteX21" fmla="*/ 5747166 w 12192000"/>
              <a:gd name="connsiteY21" fmla="*/ 521259 h 2802467"/>
              <a:gd name="connsiteX22" fmla="*/ 5995877 w 12192000"/>
              <a:gd name="connsiteY22" fmla="*/ 525462 h 2802467"/>
              <a:gd name="connsiteX23" fmla="*/ 6247026 w 12192000"/>
              <a:gd name="connsiteY23" fmla="*/ 525462 h 2802467"/>
              <a:gd name="connsiteX24" fmla="*/ 6500613 w 12192000"/>
              <a:gd name="connsiteY24" fmla="*/ 527564 h 2802467"/>
              <a:gd name="connsiteX25" fmla="*/ 6756639 w 12192000"/>
              <a:gd name="connsiteY25" fmla="*/ 525462 h 2802467"/>
              <a:gd name="connsiteX26" fmla="*/ 7016322 w 12192000"/>
              <a:gd name="connsiteY26" fmla="*/ 521259 h 2802467"/>
              <a:gd name="connsiteX27" fmla="*/ 7276005 w 12192000"/>
              <a:gd name="connsiteY27" fmla="*/ 517405 h 2802467"/>
              <a:gd name="connsiteX28" fmla="*/ 7539345 w 12192000"/>
              <a:gd name="connsiteY28" fmla="*/ 508998 h 2802467"/>
              <a:gd name="connsiteX29" fmla="*/ 7805124 w 12192000"/>
              <a:gd name="connsiteY29" fmla="*/ 500240 h 2802467"/>
              <a:gd name="connsiteX30" fmla="*/ 8070903 w 12192000"/>
              <a:gd name="connsiteY30" fmla="*/ 490081 h 2802467"/>
              <a:gd name="connsiteX31" fmla="*/ 8339121 w 12192000"/>
              <a:gd name="connsiteY31" fmla="*/ 475719 h 2802467"/>
              <a:gd name="connsiteX32" fmla="*/ 8609776 w 12192000"/>
              <a:gd name="connsiteY32" fmla="*/ 458553 h 2802467"/>
              <a:gd name="connsiteX33" fmla="*/ 8881651 w 12192000"/>
              <a:gd name="connsiteY33" fmla="*/ 442089 h 2802467"/>
              <a:gd name="connsiteX34" fmla="*/ 9153526 w 12192000"/>
              <a:gd name="connsiteY34" fmla="*/ 421070 h 2802467"/>
              <a:gd name="connsiteX35" fmla="*/ 9429058 w 12192000"/>
              <a:gd name="connsiteY35" fmla="*/ 395848 h 2802467"/>
              <a:gd name="connsiteX36" fmla="*/ 9700933 w 12192000"/>
              <a:gd name="connsiteY36" fmla="*/ 370626 h 2802467"/>
              <a:gd name="connsiteX37" fmla="*/ 9977684 w 12192000"/>
              <a:gd name="connsiteY37" fmla="*/ 341550 h 2802467"/>
              <a:gd name="connsiteX38" fmla="*/ 10255655 w 12192000"/>
              <a:gd name="connsiteY38" fmla="*/ 309672 h 2802467"/>
              <a:gd name="connsiteX39" fmla="*/ 10529968 w 12192000"/>
              <a:gd name="connsiteY39" fmla="*/ 276043 h 2802467"/>
              <a:gd name="connsiteX40" fmla="*/ 10807939 w 12192000"/>
              <a:gd name="connsiteY40" fmla="*/ 236808 h 2802467"/>
              <a:gd name="connsiteX41" fmla="*/ 11084690 w 12192000"/>
              <a:gd name="connsiteY41" fmla="*/ 194771 h 2802467"/>
              <a:gd name="connsiteX42" fmla="*/ 11362661 w 12192000"/>
              <a:gd name="connsiteY42" fmla="*/ 153085 h 2802467"/>
              <a:gd name="connsiteX43" fmla="*/ 11639412 w 12192000"/>
              <a:gd name="connsiteY43" fmla="*/ 104392 h 2802467"/>
              <a:gd name="connsiteX44" fmla="*/ 11914945 w 12192000"/>
              <a:gd name="connsiteY44" fmla="*/ 54648 h 2802467"/>
              <a:gd name="connsiteX45" fmla="*/ 12191696 w 12192000"/>
              <a:gd name="connsiteY45" fmla="*/ 2452 h 2802467"/>
              <a:gd name="connsiteX46" fmla="*/ 12191696 w 12192000"/>
              <a:gd name="connsiteY46" fmla="*/ 2236410 h 2802467"/>
              <a:gd name="connsiteX47" fmla="*/ 12192000 w 12192000"/>
              <a:gd name="connsiteY47" fmla="*/ 2236410 h 2802467"/>
              <a:gd name="connsiteX48" fmla="*/ 12192000 w 12192000"/>
              <a:gd name="connsiteY48" fmla="*/ 2802467 h 2802467"/>
              <a:gd name="connsiteX49" fmla="*/ 12191696 w 12192000"/>
              <a:gd name="connsiteY49" fmla="*/ 2802467 h 2802467"/>
              <a:gd name="connsiteX50" fmla="*/ 0 w 12192000"/>
              <a:gd name="connsiteY50" fmla="*/ 2802467 h 2802467"/>
              <a:gd name="connsiteX51" fmla="*/ 0 w 12192000"/>
              <a:gd name="connsiteY51" fmla="*/ 2236410 h 2802467"/>
              <a:gd name="connsiteX52" fmla="*/ 1 w 12192000"/>
              <a:gd name="connsiteY52" fmla="*/ 2236410 h 280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2192000" h="2802467">
                <a:moveTo>
                  <a:pt x="1" y="0"/>
                </a:moveTo>
                <a:lnTo>
                  <a:pt x="71932" y="12261"/>
                </a:lnTo>
                <a:lnTo>
                  <a:pt x="282848" y="48342"/>
                </a:lnTo>
                <a:lnTo>
                  <a:pt x="436464" y="73565"/>
                </a:lnTo>
                <a:lnTo>
                  <a:pt x="619339" y="100188"/>
                </a:lnTo>
                <a:lnTo>
                  <a:pt x="836351" y="132066"/>
                </a:lnTo>
                <a:lnTo>
                  <a:pt x="1076528" y="165696"/>
                </a:lnTo>
                <a:lnTo>
                  <a:pt x="1347183" y="201077"/>
                </a:lnTo>
                <a:lnTo>
                  <a:pt x="1642223" y="238560"/>
                </a:lnTo>
                <a:lnTo>
                  <a:pt x="1962864" y="276043"/>
                </a:lnTo>
                <a:lnTo>
                  <a:pt x="2304232" y="314226"/>
                </a:lnTo>
                <a:lnTo>
                  <a:pt x="2672421" y="349608"/>
                </a:lnTo>
                <a:lnTo>
                  <a:pt x="3057678" y="383587"/>
                </a:lnTo>
                <a:lnTo>
                  <a:pt x="3464881" y="414415"/>
                </a:lnTo>
                <a:lnTo>
                  <a:pt x="3889152" y="443840"/>
                </a:lnTo>
                <a:lnTo>
                  <a:pt x="4331710" y="471515"/>
                </a:lnTo>
                <a:lnTo>
                  <a:pt x="4558476" y="481323"/>
                </a:lnTo>
                <a:lnTo>
                  <a:pt x="4790118" y="492183"/>
                </a:lnTo>
                <a:lnTo>
                  <a:pt x="5025418" y="502342"/>
                </a:lnTo>
                <a:lnTo>
                  <a:pt x="5261937" y="508998"/>
                </a:lnTo>
                <a:lnTo>
                  <a:pt x="5503332" y="514953"/>
                </a:lnTo>
                <a:lnTo>
                  <a:pt x="5747166" y="521259"/>
                </a:lnTo>
                <a:lnTo>
                  <a:pt x="5995877" y="525462"/>
                </a:lnTo>
                <a:lnTo>
                  <a:pt x="6247026" y="525462"/>
                </a:lnTo>
                <a:lnTo>
                  <a:pt x="6500613" y="527564"/>
                </a:lnTo>
                <a:lnTo>
                  <a:pt x="6756639" y="525462"/>
                </a:lnTo>
                <a:lnTo>
                  <a:pt x="7016322" y="521259"/>
                </a:lnTo>
                <a:lnTo>
                  <a:pt x="7276005" y="517405"/>
                </a:lnTo>
                <a:lnTo>
                  <a:pt x="7539345" y="508998"/>
                </a:lnTo>
                <a:lnTo>
                  <a:pt x="7805124" y="500240"/>
                </a:lnTo>
                <a:lnTo>
                  <a:pt x="8070903" y="490081"/>
                </a:lnTo>
                <a:lnTo>
                  <a:pt x="8339121" y="475719"/>
                </a:lnTo>
                <a:lnTo>
                  <a:pt x="8609776" y="458553"/>
                </a:lnTo>
                <a:lnTo>
                  <a:pt x="8881651" y="442089"/>
                </a:lnTo>
                <a:lnTo>
                  <a:pt x="9153526" y="421070"/>
                </a:lnTo>
                <a:lnTo>
                  <a:pt x="9429058" y="395848"/>
                </a:lnTo>
                <a:lnTo>
                  <a:pt x="9700933" y="370626"/>
                </a:lnTo>
                <a:lnTo>
                  <a:pt x="9977684" y="341550"/>
                </a:lnTo>
                <a:lnTo>
                  <a:pt x="10255655" y="309672"/>
                </a:lnTo>
                <a:lnTo>
                  <a:pt x="10529968" y="276043"/>
                </a:lnTo>
                <a:lnTo>
                  <a:pt x="10807939" y="236808"/>
                </a:lnTo>
                <a:lnTo>
                  <a:pt x="11084690" y="194771"/>
                </a:lnTo>
                <a:lnTo>
                  <a:pt x="11362661" y="153085"/>
                </a:lnTo>
                <a:lnTo>
                  <a:pt x="11639412" y="104392"/>
                </a:lnTo>
                <a:lnTo>
                  <a:pt x="11914945" y="54648"/>
                </a:lnTo>
                <a:lnTo>
                  <a:pt x="12191696" y="2452"/>
                </a:lnTo>
                <a:lnTo>
                  <a:pt x="12191696" y="2236410"/>
                </a:lnTo>
                <a:lnTo>
                  <a:pt x="12192000" y="2236410"/>
                </a:lnTo>
                <a:lnTo>
                  <a:pt x="12192000" y="2802467"/>
                </a:lnTo>
                <a:lnTo>
                  <a:pt x="12191696" y="2802467"/>
                </a:lnTo>
                <a:lnTo>
                  <a:pt x="0" y="2802467"/>
                </a:lnTo>
                <a:lnTo>
                  <a:pt x="0" y="2236410"/>
                </a:lnTo>
                <a:lnTo>
                  <a:pt x="1" y="2236410"/>
                </a:lnTo>
                <a:close/>
              </a:path>
            </a:pathLst>
          </a:cu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id="{963D26AC-E1B9-4C3D-896F-30E5ADEBF0F9}"/>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nSpc>
                <a:spcPct val="90000"/>
              </a:lnSpc>
            </a:pPr>
            <a:r>
              <a:rPr lang="en-US" sz="2600">
                <a:solidFill>
                  <a:srgbClr val="EBEBEB"/>
                </a:solidFill>
              </a:rPr>
              <a:t>LANGUAGES &amp; MODALITIES: Listening &amp; Spoken Language</a:t>
            </a:r>
          </a:p>
        </p:txBody>
      </p:sp>
      <p:pic>
        <p:nvPicPr>
          <p:cNvPr id="5" name="Content Placeholder 4">
            <a:extLst>
              <a:ext uri="{FF2B5EF4-FFF2-40B4-BE49-F238E27FC236}">
                <a16:creationId xmlns:a16="http://schemas.microsoft.com/office/drawing/2014/main" id="{7EC14A35-20C8-465B-B17C-47FA5F1C0DC3}"/>
              </a:ext>
            </a:extLst>
          </p:cNvPr>
          <p:cNvPicPr>
            <a:picLocks noGrp="1" noChangeAspect="1"/>
          </p:cNvPicPr>
          <p:nvPr>
            <p:ph idx="1"/>
          </p:nvPr>
        </p:nvPicPr>
        <p:blipFill rotWithShape="1">
          <a:blip r:embed="rId9"/>
          <a:srcRect l="9161" r="30424" b="2"/>
          <a:stretch/>
        </p:blipFill>
        <p:spPr>
          <a:xfrm>
            <a:off x="4060015" y="10"/>
            <a:ext cx="4071972" cy="4583093"/>
          </a:xfrm>
          <a:custGeom>
            <a:avLst/>
            <a:gdLst>
              <a:gd name="connsiteX0" fmla="*/ 0 w 4071972"/>
              <a:gd name="connsiteY0" fmla="*/ 0 h 4583103"/>
              <a:gd name="connsiteX1" fmla="*/ 4071972 w 4071972"/>
              <a:gd name="connsiteY1" fmla="*/ 0 h 4583103"/>
              <a:gd name="connsiteX2" fmla="*/ 4071972 w 4071972"/>
              <a:gd name="connsiteY2" fmla="*/ 4542358 h 4583103"/>
              <a:gd name="connsiteX3" fmla="*/ 4011042 w 4071972"/>
              <a:gd name="connsiteY3" fmla="*/ 4545620 h 4583103"/>
              <a:gd name="connsiteX4" fmla="*/ 3745263 w 4071972"/>
              <a:gd name="connsiteY4" fmla="*/ 4555779 h 4583103"/>
              <a:gd name="connsiteX5" fmla="*/ 3479483 w 4071972"/>
              <a:gd name="connsiteY5" fmla="*/ 4564537 h 4583103"/>
              <a:gd name="connsiteX6" fmla="*/ 3216143 w 4071972"/>
              <a:gd name="connsiteY6" fmla="*/ 4572944 h 4583103"/>
              <a:gd name="connsiteX7" fmla="*/ 2956461 w 4071972"/>
              <a:gd name="connsiteY7" fmla="*/ 4576798 h 4583103"/>
              <a:gd name="connsiteX8" fmla="*/ 2696778 w 4071972"/>
              <a:gd name="connsiteY8" fmla="*/ 4581001 h 4583103"/>
              <a:gd name="connsiteX9" fmla="*/ 2440752 w 4071972"/>
              <a:gd name="connsiteY9" fmla="*/ 4583103 h 4583103"/>
              <a:gd name="connsiteX10" fmla="*/ 2187164 w 4071972"/>
              <a:gd name="connsiteY10" fmla="*/ 4581001 h 4583103"/>
              <a:gd name="connsiteX11" fmla="*/ 1936015 w 4071972"/>
              <a:gd name="connsiteY11" fmla="*/ 4581001 h 4583103"/>
              <a:gd name="connsiteX12" fmla="*/ 1687305 w 4071972"/>
              <a:gd name="connsiteY12" fmla="*/ 4576798 h 4583103"/>
              <a:gd name="connsiteX13" fmla="*/ 1443471 w 4071972"/>
              <a:gd name="connsiteY13" fmla="*/ 4570492 h 4583103"/>
              <a:gd name="connsiteX14" fmla="*/ 1202077 w 4071972"/>
              <a:gd name="connsiteY14" fmla="*/ 4564537 h 4583103"/>
              <a:gd name="connsiteX15" fmla="*/ 965557 w 4071972"/>
              <a:gd name="connsiteY15" fmla="*/ 4557881 h 4583103"/>
              <a:gd name="connsiteX16" fmla="*/ 730256 w 4071972"/>
              <a:gd name="connsiteY16" fmla="*/ 4547722 h 4583103"/>
              <a:gd name="connsiteX17" fmla="*/ 498615 w 4071972"/>
              <a:gd name="connsiteY17" fmla="*/ 4536862 h 4583103"/>
              <a:gd name="connsiteX18" fmla="*/ 271848 w 4071972"/>
              <a:gd name="connsiteY18" fmla="*/ 4527054 h 4583103"/>
              <a:gd name="connsiteX19" fmla="*/ 0 w 4071972"/>
              <a:gd name="connsiteY19" fmla="*/ 4510054 h 4583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071972" h="4583103">
                <a:moveTo>
                  <a:pt x="0" y="0"/>
                </a:moveTo>
                <a:lnTo>
                  <a:pt x="4071972" y="0"/>
                </a:lnTo>
                <a:lnTo>
                  <a:pt x="4071972" y="4542358"/>
                </a:lnTo>
                <a:lnTo>
                  <a:pt x="4011042" y="4545620"/>
                </a:lnTo>
                <a:lnTo>
                  <a:pt x="3745263" y="4555779"/>
                </a:lnTo>
                <a:lnTo>
                  <a:pt x="3479483" y="4564537"/>
                </a:lnTo>
                <a:lnTo>
                  <a:pt x="3216143" y="4572944"/>
                </a:lnTo>
                <a:lnTo>
                  <a:pt x="2956461" y="4576798"/>
                </a:lnTo>
                <a:lnTo>
                  <a:pt x="2696778" y="4581001"/>
                </a:lnTo>
                <a:lnTo>
                  <a:pt x="2440752" y="4583103"/>
                </a:lnTo>
                <a:lnTo>
                  <a:pt x="2187164" y="4581001"/>
                </a:lnTo>
                <a:lnTo>
                  <a:pt x="1936015" y="4581001"/>
                </a:lnTo>
                <a:lnTo>
                  <a:pt x="1687305" y="4576798"/>
                </a:lnTo>
                <a:lnTo>
                  <a:pt x="1443471" y="4570492"/>
                </a:lnTo>
                <a:lnTo>
                  <a:pt x="1202077" y="4564537"/>
                </a:lnTo>
                <a:lnTo>
                  <a:pt x="965557" y="4557881"/>
                </a:lnTo>
                <a:lnTo>
                  <a:pt x="730256" y="4547722"/>
                </a:lnTo>
                <a:lnTo>
                  <a:pt x="498615" y="4536862"/>
                </a:lnTo>
                <a:lnTo>
                  <a:pt x="271848" y="4527054"/>
                </a:lnTo>
                <a:lnTo>
                  <a:pt x="0" y="4510054"/>
                </a:lnTo>
                <a:close/>
              </a:path>
            </a:pathLst>
          </a:custGeom>
        </p:spPr>
      </p:pic>
    </p:spTree>
    <p:extLst>
      <p:ext uri="{BB962C8B-B14F-4D97-AF65-F5344CB8AC3E}">
        <p14:creationId xmlns:p14="http://schemas.microsoft.com/office/powerpoint/2010/main" val="902823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5EC7E-A431-4E0F-B217-2B7EAE234C97}"/>
              </a:ext>
            </a:extLst>
          </p:cNvPr>
          <p:cNvSpPr>
            <a:spLocks noGrp="1"/>
          </p:cNvSpPr>
          <p:nvPr>
            <p:ph type="title"/>
          </p:nvPr>
        </p:nvSpPr>
        <p:spPr>
          <a:xfrm>
            <a:off x="646111" y="452718"/>
            <a:ext cx="9404723" cy="1400530"/>
          </a:xfrm>
        </p:spPr>
        <p:txBody>
          <a:bodyPr/>
          <a:lstStyle/>
          <a:p>
            <a:r>
              <a:rPr lang="en-US"/>
              <a:t>LANGUAGES &amp; MODALITIES:</a:t>
            </a:r>
            <a:br>
              <a:rPr lang="en-US"/>
            </a:br>
            <a:r>
              <a:rPr lang="en-US"/>
              <a:t>American Sign Language</a:t>
            </a:r>
            <a:endParaRPr lang="en-US" dirty="0"/>
          </a:p>
        </p:txBody>
      </p:sp>
      <p:pic>
        <p:nvPicPr>
          <p:cNvPr id="5" name="Content Placeholder 4">
            <a:extLst>
              <a:ext uri="{FF2B5EF4-FFF2-40B4-BE49-F238E27FC236}">
                <a16:creationId xmlns:a16="http://schemas.microsoft.com/office/drawing/2014/main" id="{27A09B0E-0B57-41AB-BDAE-D5FC3E3D3283}"/>
              </a:ext>
            </a:extLst>
          </p:cNvPr>
          <p:cNvPicPr>
            <a:picLocks noGrp="1" noChangeAspect="1"/>
          </p:cNvPicPr>
          <p:nvPr>
            <p:ph idx="1"/>
          </p:nvPr>
        </p:nvPicPr>
        <p:blipFill>
          <a:blip r:embed="rId2"/>
          <a:stretch>
            <a:fillRect/>
          </a:stretch>
        </p:blipFill>
        <p:spPr>
          <a:xfrm>
            <a:off x="67467" y="3224124"/>
            <a:ext cx="4464983" cy="2975929"/>
          </a:xfrm>
        </p:spPr>
      </p:pic>
      <p:pic>
        <p:nvPicPr>
          <p:cNvPr id="7" name="Picture 6">
            <a:extLst>
              <a:ext uri="{FF2B5EF4-FFF2-40B4-BE49-F238E27FC236}">
                <a16:creationId xmlns:a16="http://schemas.microsoft.com/office/drawing/2014/main" id="{A64BB426-D8FC-47FD-B57E-69C38BC5A435}"/>
              </a:ext>
            </a:extLst>
          </p:cNvPr>
          <p:cNvPicPr>
            <a:picLocks noChangeAspect="1"/>
          </p:cNvPicPr>
          <p:nvPr/>
        </p:nvPicPr>
        <p:blipFill>
          <a:blip r:embed="rId3"/>
          <a:stretch>
            <a:fillRect/>
          </a:stretch>
        </p:blipFill>
        <p:spPr>
          <a:xfrm>
            <a:off x="4103795" y="2261781"/>
            <a:ext cx="3676357" cy="2450307"/>
          </a:xfrm>
          <a:prstGeom prst="rect">
            <a:avLst/>
          </a:prstGeom>
        </p:spPr>
      </p:pic>
      <p:pic>
        <p:nvPicPr>
          <p:cNvPr id="4" name="Picture 3" descr="A picture containing person, indoor, floor, window&#10;&#10;Description automatically generated">
            <a:extLst>
              <a:ext uri="{FF2B5EF4-FFF2-40B4-BE49-F238E27FC236}">
                <a16:creationId xmlns:a16="http://schemas.microsoft.com/office/drawing/2014/main" id="{95B6C8C3-7B8E-4910-BCC1-930A16069333}"/>
              </a:ext>
            </a:extLst>
          </p:cNvPr>
          <p:cNvPicPr>
            <a:picLocks noChangeAspect="1"/>
          </p:cNvPicPr>
          <p:nvPr/>
        </p:nvPicPr>
        <p:blipFill>
          <a:blip r:embed="rId4"/>
          <a:stretch>
            <a:fillRect/>
          </a:stretch>
        </p:blipFill>
        <p:spPr>
          <a:xfrm>
            <a:off x="7237196" y="3224124"/>
            <a:ext cx="4289309" cy="2858841"/>
          </a:xfrm>
          <a:prstGeom prst="rect">
            <a:avLst/>
          </a:prstGeom>
        </p:spPr>
      </p:pic>
    </p:spTree>
    <p:extLst>
      <p:ext uri="{BB962C8B-B14F-4D97-AF65-F5344CB8AC3E}">
        <p14:creationId xmlns:p14="http://schemas.microsoft.com/office/powerpoint/2010/main" val="465062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32" name="Picture 15">
            <a:extLst>
              <a:ext uri="{FF2B5EF4-FFF2-40B4-BE49-F238E27FC236}">
                <a16:creationId xmlns:a16="http://schemas.microsoft.com/office/drawing/2014/main" id="{844EE02A-F0F8-4A23-B21D-CF2066B65D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33" name="Picture 17">
            <a:extLst>
              <a:ext uri="{FF2B5EF4-FFF2-40B4-BE49-F238E27FC236}">
                <a16:creationId xmlns:a16="http://schemas.microsoft.com/office/drawing/2014/main" id="{99F13062-7BB6-4A97-B661-CDE2EDEAE7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34" name="Oval 19">
            <a:extLst>
              <a:ext uri="{FF2B5EF4-FFF2-40B4-BE49-F238E27FC236}">
                <a16:creationId xmlns:a16="http://schemas.microsoft.com/office/drawing/2014/main" id="{44F3197D-248B-46C5-B6EE-003F4E0C6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35" name="Picture 21">
            <a:extLst>
              <a:ext uri="{FF2B5EF4-FFF2-40B4-BE49-F238E27FC236}">
                <a16:creationId xmlns:a16="http://schemas.microsoft.com/office/drawing/2014/main" id="{FFC3E649-106F-4B41-9FF5-327536E4CF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36" name="Picture 23">
            <a:extLst>
              <a:ext uri="{FF2B5EF4-FFF2-40B4-BE49-F238E27FC236}">
                <a16:creationId xmlns:a16="http://schemas.microsoft.com/office/drawing/2014/main" id="{79F6731C-42C0-45DB-9F9A-B831CBEC518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37" name="Rectangle 25">
            <a:extLst>
              <a:ext uri="{FF2B5EF4-FFF2-40B4-BE49-F238E27FC236}">
                <a16:creationId xmlns:a16="http://schemas.microsoft.com/office/drawing/2014/main" id="{040549E2-C5A5-4ED5-80AB-070FEBDF53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2288837-B797-4D5A-AD47-E563F63F8E49}"/>
              </a:ext>
            </a:extLst>
          </p:cNvPr>
          <p:cNvSpPr>
            <a:spLocks noGrp="1"/>
          </p:cNvSpPr>
          <p:nvPr>
            <p:ph type="title"/>
          </p:nvPr>
        </p:nvSpPr>
        <p:spPr>
          <a:xfrm>
            <a:off x="635458" y="4542502"/>
            <a:ext cx="9181185" cy="1189985"/>
          </a:xfrm>
        </p:spPr>
        <p:txBody>
          <a:bodyPr vert="horz" lIns="91440" tIns="45720" rIns="91440" bIns="45720" rtlCol="0" anchor="b">
            <a:normAutofit/>
          </a:bodyPr>
          <a:lstStyle/>
          <a:p>
            <a:pPr>
              <a:lnSpc>
                <a:spcPct val="90000"/>
              </a:lnSpc>
            </a:pPr>
            <a:r>
              <a:rPr lang="en-US" sz="3800"/>
              <a:t>LANGUAGES &amp; MODALITIES:</a:t>
            </a:r>
            <a:br>
              <a:rPr lang="en-US" sz="3800"/>
            </a:br>
            <a:r>
              <a:rPr lang="en-US" sz="3800"/>
              <a:t>Cued Speech/Cued Language</a:t>
            </a:r>
          </a:p>
        </p:txBody>
      </p:sp>
      <p:pic>
        <p:nvPicPr>
          <p:cNvPr id="11" name="Picture 10" descr="A person that is standing in the grass&#10;&#10;Description automatically generated">
            <a:extLst>
              <a:ext uri="{FF2B5EF4-FFF2-40B4-BE49-F238E27FC236}">
                <a16:creationId xmlns:a16="http://schemas.microsoft.com/office/drawing/2014/main" id="{99D7D919-9C2C-4064-8698-F2CE9D696CA1}"/>
              </a:ext>
            </a:extLst>
          </p:cNvPr>
          <p:cNvPicPr>
            <a:picLocks noChangeAspect="1"/>
          </p:cNvPicPr>
          <p:nvPr/>
        </p:nvPicPr>
        <p:blipFill rotWithShape="1">
          <a:blip r:embed="rId7"/>
          <a:srcRect r="1" b="18579"/>
          <a:stretch/>
        </p:blipFill>
        <p:spPr>
          <a:xfrm>
            <a:off x="635458" y="640080"/>
            <a:ext cx="2953512" cy="3602736"/>
          </a:xfrm>
          <a:prstGeom prst="rect">
            <a:avLst/>
          </a:prstGeom>
          <a:effectLst>
            <a:outerShdw blurRad="50800" dist="38100" dir="5400000" algn="t" rotWithShape="0">
              <a:prstClr val="black">
                <a:alpha val="43000"/>
              </a:prstClr>
            </a:outerShdw>
          </a:effectLst>
        </p:spPr>
      </p:pic>
      <p:pic>
        <p:nvPicPr>
          <p:cNvPr id="6" name="Content Placeholder 5">
            <a:extLst>
              <a:ext uri="{FF2B5EF4-FFF2-40B4-BE49-F238E27FC236}">
                <a16:creationId xmlns:a16="http://schemas.microsoft.com/office/drawing/2014/main" id="{0EE142CA-A261-48A6-AC83-1D57E57C62AB}"/>
              </a:ext>
            </a:extLst>
          </p:cNvPr>
          <p:cNvPicPr>
            <a:picLocks noGrp="1" noChangeAspect="1"/>
          </p:cNvPicPr>
          <p:nvPr>
            <p:ph idx="1"/>
          </p:nvPr>
        </p:nvPicPr>
        <p:blipFill rotWithShape="1">
          <a:blip r:embed="rId8"/>
          <a:srcRect l="22359" r="21073" b="-3"/>
          <a:stretch/>
        </p:blipFill>
        <p:spPr>
          <a:xfrm>
            <a:off x="3746066" y="637032"/>
            <a:ext cx="2953512" cy="3602736"/>
          </a:xfrm>
          <a:prstGeom prst="rect">
            <a:avLst/>
          </a:prstGeom>
          <a:effectLst>
            <a:outerShdw blurRad="50800" dist="38100" dir="5400000" algn="t" rotWithShape="0">
              <a:prstClr val="black">
                <a:alpha val="43000"/>
              </a:prstClr>
            </a:outerShdw>
          </a:effectLst>
        </p:spPr>
      </p:pic>
      <p:pic>
        <p:nvPicPr>
          <p:cNvPr id="9" name="Picture 8" descr="A young boy wearing a hat&#10;&#10;Description automatically generated">
            <a:extLst>
              <a:ext uri="{FF2B5EF4-FFF2-40B4-BE49-F238E27FC236}">
                <a16:creationId xmlns:a16="http://schemas.microsoft.com/office/drawing/2014/main" id="{A2A2BBBE-112C-4261-8E09-194B5396C1A0}"/>
              </a:ext>
            </a:extLst>
          </p:cNvPr>
          <p:cNvPicPr>
            <a:picLocks noChangeAspect="1"/>
          </p:cNvPicPr>
          <p:nvPr/>
        </p:nvPicPr>
        <p:blipFill rotWithShape="1">
          <a:blip r:embed="rId9"/>
          <a:srcRect l="26265" r="19012" b="-3"/>
          <a:stretch/>
        </p:blipFill>
        <p:spPr>
          <a:xfrm>
            <a:off x="6856805" y="637032"/>
            <a:ext cx="2953512" cy="360273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5116383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6.jpeg"/></Relationships>
</file>

<file path=ppt/theme/_rels/them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image" Target="../media/image12.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Project plan presentation">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Decatur">
      <a:majorFont>
        <a:latin typeface="Bodoni MT Condensed"/>
        <a:ea typeface=""/>
        <a:cs typeface=""/>
        <a:font script="Grek" typeface="Times New Roman"/>
        <a:font script="Cyrl" typeface="Times New Roman"/>
        <a:font script="Jpan" typeface="HG明朝E"/>
        <a:font script="Hang" typeface="HY목각파임B"/>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catur">
      <a:fillStyleLst>
        <a:solidFill>
          <a:schemeClr val="phClr"/>
        </a:solidFill>
        <a:gradFill rotWithShape="1">
          <a:gsLst>
            <a:gs pos="0">
              <a:schemeClr val="phClr">
                <a:tint val="90000"/>
                <a:satMod val="110000"/>
              </a:schemeClr>
            </a:gs>
            <a:gs pos="47500">
              <a:schemeClr val="phClr">
                <a:tint val="53000"/>
                <a:satMod val="120000"/>
              </a:schemeClr>
            </a:gs>
            <a:gs pos="58500">
              <a:schemeClr val="phClr">
                <a:tint val="53000"/>
                <a:satMod val="120000"/>
              </a:schemeClr>
            </a:gs>
            <a:gs pos="100000">
              <a:schemeClr val="phClr">
                <a:tint val="90000"/>
                <a:satMod val="110000"/>
              </a:schemeClr>
            </a:gs>
          </a:gsLst>
          <a:lin ang="3600000" scaled="1"/>
        </a:gradFill>
        <a:gradFill rotWithShape="1">
          <a:gsLst>
            <a:gs pos="0">
              <a:schemeClr val="phClr">
                <a:shade val="54000"/>
                <a:satMod val="105000"/>
              </a:schemeClr>
            </a:gs>
            <a:gs pos="47500">
              <a:schemeClr val="phClr">
                <a:shade val="88000"/>
                <a:satMod val="105000"/>
              </a:schemeClr>
            </a:gs>
            <a:gs pos="58500">
              <a:schemeClr val="phClr">
                <a:shade val="88000"/>
                <a:satMod val="105000"/>
              </a:schemeClr>
            </a:gs>
            <a:gs pos="100000">
              <a:schemeClr val="phClr">
                <a:shade val="54000"/>
                <a:satMod val="105000"/>
              </a:schemeClr>
            </a:gs>
          </a:gsLst>
          <a:lin ang="3600000" scaled="1"/>
        </a:gradFill>
      </a:fillStyleLst>
      <a:lnStyleLst>
        <a:ln w="10000" cap="flat" cmpd="sng" algn="ctr">
          <a:solidFill>
            <a:schemeClr val="phClr"/>
          </a:solidFill>
          <a:prstDash val="solid"/>
        </a:ln>
        <a:ln w="2825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3600000" algn="r" rotWithShape="0">
              <a:srgbClr val="000000">
                <a:alpha val="30000"/>
              </a:srgbClr>
            </a:outerShdw>
          </a:effectLst>
        </a:effectStyle>
        <a:effectStyle>
          <a:effectLst>
            <a:outerShdw blurRad="63500" dist="25400" dir="3600000" algn="r" rotWithShape="0">
              <a:srgbClr val="000000">
                <a:alpha val="36000"/>
              </a:srgbClr>
            </a:outerShdw>
          </a:effectLst>
          <a:scene3d>
            <a:camera prst="orthographicFront">
              <a:rot lat="0" lon="0" rev="0"/>
            </a:camera>
            <a:lightRig rig="harsh" dir="tl">
              <a:rot lat="0" lon="0" rev="9000000"/>
            </a:lightRig>
          </a:scene3d>
          <a:sp3d prstMaterial="flat">
            <a:bevelT w="38100" h="50800" prst="softRound"/>
          </a:sp3d>
        </a:effectStyle>
        <a:effectStyle>
          <a:effectLst>
            <a:outerShdw blurRad="76200" dist="38100" dir="3600000" algn="r" rotWithShape="0">
              <a:srgbClr val="000000">
                <a:alpha val="60000"/>
              </a:srgbClr>
            </a:outerShdw>
          </a:effectLst>
          <a:scene3d>
            <a:camera prst="orthographicFront">
              <a:rot lat="0" lon="0" rev="0"/>
            </a:camera>
            <a:lightRig rig="harsh" dir="tl">
              <a:rot lat="0" lon="0" rev="9000000"/>
            </a:lightRig>
          </a:scene3d>
          <a:sp3d contourW="44450" prstMaterial="flat">
            <a:bevelT w="38100" h="50800" prst="softRound"/>
            <a:contourClr>
              <a:schemeClr val="phClr">
                <a:tint val="5"/>
                <a:satMod val="130000"/>
              </a:schemeClr>
            </a:contourClr>
          </a:sp3d>
        </a:effectStyle>
      </a:effectStyleLst>
      <a:bgFillStyleLst>
        <a:solidFill>
          <a:schemeClr val="phClr"/>
        </a:solidFill>
        <a:gradFill rotWithShape="1">
          <a:gsLst>
            <a:gs pos="0">
              <a:schemeClr val="phClr">
                <a:tint val="100000"/>
                <a:shade val="52000"/>
                <a:satMod val="105000"/>
              </a:schemeClr>
            </a:gs>
            <a:gs pos="47500">
              <a:schemeClr val="phClr">
                <a:tint val="90000"/>
                <a:shade val="89000"/>
                <a:satMod val="105000"/>
              </a:schemeClr>
            </a:gs>
            <a:gs pos="58500">
              <a:schemeClr val="phClr">
                <a:tint val="85000"/>
                <a:shade val="89000"/>
                <a:satMod val="105000"/>
              </a:schemeClr>
            </a:gs>
            <a:gs pos="100000">
              <a:schemeClr val="phClr">
                <a:tint val="100000"/>
                <a:shade val="52000"/>
                <a:satMod val="105000"/>
              </a:schemeClr>
            </a:gs>
          </a:gsLst>
          <a:lin ang="3600000" scaled="0"/>
        </a:gradFill>
        <a:blipFill rotWithShape="1">
          <a:blip xmlns:r="http://schemas.openxmlformats.org/officeDocument/2006/relationships" r:embed="rId1">
            <a:duotone>
              <a:schemeClr val="phClr">
                <a:tint val="98000"/>
              </a:schemeClr>
              <a:schemeClr val="phClr">
                <a:shade val="85000"/>
                <a:satMod val="120000"/>
              </a:schemeClr>
            </a:duotone>
          </a:blip>
          <a:tile tx="0" ty="0" sx="52000" sy="52000" flip="none" algn="tl"/>
        </a:blipFill>
      </a:bgFillStyleLst>
    </a:fmtScheme>
  </a:themeElements>
  <a:objectDefaults/>
  <a:extraClrSchemeLst/>
</a:theme>
</file>

<file path=ppt/theme/theme3.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489</Words>
  <Application>Microsoft Office PowerPoint</Application>
  <PresentationFormat>Widescreen</PresentationFormat>
  <Paragraphs>49</Paragraphs>
  <Slides>26</Slides>
  <Notes>3</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26</vt:i4>
      </vt:variant>
    </vt:vector>
  </HeadingPairs>
  <TitlesOfParts>
    <vt:vector size="38" baseType="lpstr">
      <vt:lpstr>Arial</vt:lpstr>
      <vt:lpstr>Bodoni MT Condensed</vt:lpstr>
      <vt:lpstr>Calibri</vt:lpstr>
      <vt:lpstr>Century Gothic</vt:lpstr>
      <vt:lpstr>Courier New</vt:lpstr>
      <vt:lpstr>Franklin Gothic Book</vt:lpstr>
      <vt:lpstr>Franklin Gothic Medium</vt:lpstr>
      <vt:lpstr>Wingdings</vt:lpstr>
      <vt:lpstr>Wingdings 3</vt:lpstr>
      <vt:lpstr>Ion</vt:lpstr>
      <vt:lpstr>Project plan presentation</vt:lpstr>
      <vt:lpstr>Angles</vt:lpstr>
      <vt:lpstr>CAMP DISCOVER</vt:lpstr>
      <vt:lpstr>H&amp;V Mission/Vision Statement</vt:lpstr>
      <vt:lpstr>Why Families Need Support</vt:lpstr>
      <vt:lpstr>WHO needs to be unbiased?....</vt:lpstr>
      <vt:lpstr>PowerPoint Presentation</vt:lpstr>
      <vt:lpstr>PowerPoint Presentation</vt:lpstr>
      <vt:lpstr>LANGUAGES &amp; MODALITIES: Listening &amp; Spoken Language</vt:lpstr>
      <vt:lpstr>LANGUAGES &amp; MODALITIES: American Sign Language</vt:lpstr>
      <vt:lpstr>LANGUAGES &amp; MODALITIES: Cued Speech/Cued Language</vt:lpstr>
      <vt:lpstr>ASL Interpreters &amp; Cued Langauge Transliterators</vt:lpstr>
      <vt:lpstr>D/deaf &amp; Hard of Hearing Role Models</vt:lpstr>
      <vt:lpstr>Student Interns</vt:lpstr>
      <vt:lpstr>Ice Cream Social</vt:lpstr>
      <vt:lpstr>Presentation of Languages &amp; Modalities</vt:lpstr>
      <vt:lpstr>Adult Classes: LSL, ASL, CS/CL</vt:lpstr>
      <vt:lpstr>Kids’ Classes:  ASL, CS </vt:lpstr>
      <vt:lpstr>Modality Specific Speech-Language Therapy</vt:lpstr>
      <vt:lpstr>Art Lessons </vt:lpstr>
      <vt:lpstr>Literacy Block</vt:lpstr>
      <vt:lpstr>Parent Chat; parent-to-parent support</vt:lpstr>
      <vt:lpstr>Silent Auction</vt:lpstr>
      <vt:lpstr>Boating</vt:lpstr>
      <vt:lpstr>Ropes Course</vt:lpstr>
      <vt:lpstr>PowerPoint Presentation</vt:lpstr>
      <vt:lpstr>PowerPoint Presentation</vt:lpstr>
      <vt:lpstr>THANKS for visiting! ~Nicole Dobson,  Camp Discover Director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CAMP DISCOVER</dc:title>
  <dc:creator>Nicole Dobson</dc:creator>
  <cp:lastModifiedBy>Darlene Freeman</cp:lastModifiedBy>
  <cp:revision>3</cp:revision>
  <dcterms:created xsi:type="dcterms:W3CDTF">2019-06-12T18:12:23Z</dcterms:created>
  <dcterms:modified xsi:type="dcterms:W3CDTF">2019-06-16T21:30:28Z</dcterms:modified>
</cp:coreProperties>
</file>